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00C9-BD9F-4C36-BD70-9311127228D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5116-733F-4ACD-BF31-18E140C88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8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00C9-BD9F-4C36-BD70-9311127228D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5116-733F-4ACD-BF31-18E140C88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4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00C9-BD9F-4C36-BD70-9311127228D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5116-733F-4ACD-BF31-18E140C88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96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00C9-BD9F-4C36-BD70-9311127228D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5116-733F-4ACD-BF31-18E140C88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00C9-BD9F-4C36-BD70-9311127228D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5116-733F-4ACD-BF31-18E140C88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69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00C9-BD9F-4C36-BD70-9311127228D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5116-733F-4ACD-BF31-18E140C88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2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00C9-BD9F-4C36-BD70-9311127228D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5116-733F-4ACD-BF31-18E140C88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00C9-BD9F-4C36-BD70-9311127228D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5116-733F-4ACD-BF31-18E140C88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0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00C9-BD9F-4C36-BD70-9311127228D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5116-733F-4ACD-BF31-18E140C88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72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00C9-BD9F-4C36-BD70-9311127228D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5116-733F-4ACD-BF31-18E140C88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5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00C9-BD9F-4C36-BD70-9311127228D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5116-733F-4ACD-BF31-18E140C88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68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400C9-BD9F-4C36-BD70-9311127228D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B5116-733F-4ACD-BF31-18E140C88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8" Target="../media/image8.jpeg" Type="http://schemas.openxmlformats.org/officeDocument/2006/relationships/image"/><Relationship Id="rId3" Target="../media/image3.jpeg" Type="http://schemas.openxmlformats.org/officeDocument/2006/relationships/image"/><Relationship Id="rId7" Target="../media/image7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.jpeg" Type="http://schemas.openxmlformats.org/officeDocument/2006/relationships/image"/><Relationship Id="rId5" Target="../media/image5.jpeg" Type="http://schemas.openxmlformats.org/officeDocument/2006/relationships/image"/><Relationship Id="rId10" Target="../media/image10.jpeg" Type="http://schemas.openxmlformats.org/officeDocument/2006/relationships/image"/><Relationship Id="rId4" Target="../media/image4.jpeg" Type="http://schemas.openxmlformats.org/officeDocument/2006/relationships/image"/><Relationship Id="rId9" Target="../media/image9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84"/>
            <a:ext cx="9144000" cy="65967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901" y="251484"/>
            <a:ext cx="7535487" cy="552589"/>
          </a:xfrm>
        </p:spPr>
        <p:txBody>
          <a:bodyPr>
            <a:noAutofit/>
          </a:bodyPr>
          <a:lstStyle/>
          <a:p>
            <a:r>
              <a:rPr lang="ru-RU" sz="1600" dirty="0" smtClean="0"/>
              <a:t>Муниципальное бюджетное общеобразовательное учреждение «Средняя общеобразовательная школа №17 «Структурное подразделение»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873" y="1894080"/>
            <a:ext cx="6858000" cy="1655762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Проект</a:t>
            </a:r>
          </a:p>
          <a:p>
            <a:r>
              <a:rPr lang="ru-RU" sz="3600" b="1" i="1" dirty="0" smtClean="0"/>
              <a:t>«Профессии моей семьи»</a:t>
            </a:r>
            <a:endParaRPr lang="ru-RU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00801" y="3990109"/>
            <a:ext cx="242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 воспитатель Варфаломеева Л.Г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823254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556"/>
            <a:ext cx="9144793" cy="65964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20" t="79"/>
          <a:stretch/>
        </p:blipFill>
        <p:spPr>
          <a:xfrm>
            <a:off x="526941" y="102195"/>
            <a:ext cx="2016753" cy="2174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18" t="29"/>
          <a:stretch/>
        </p:blipFill>
        <p:spPr>
          <a:xfrm>
            <a:off x="531310" y="1928552"/>
            <a:ext cx="1641216" cy="2901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b="37" t="47"/>
          <a:stretch/>
        </p:blipFill>
        <p:spPr>
          <a:xfrm>
            <a:off x="2703836" y="261555"/>
            <a:ext cx="1627292" cy="2718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785" y="174567"/>
            <a:ext cx="3045062" cy="22837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b="48" t="44"/>
          <a:stretch/>
        </p:blipFill>
        <p:spPr>
          <a:xfrm>
            <a:off x="7174111" y="2842954"/>
            <a:ext cx="1739736" cy="30757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b="10" t="51"/>
          <a:stretch/>
        </p:blipFill>
        <p:spPr>
          <a:xfrm>
            <a:off x="4917500" y="2693325"/>
            <a:ext cx="1820460" cy="31089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b="59" t="47"/>
          <a:stretch/>
        </p:blipFill>
        <p:spPr>
          <a:xfrm>
            <a:off x="4554828" y="292912"/>
            <a:ext cx="1272902" cy="22278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/>
          <a:srcRect b="16" t="15"/>
          <a:stretch/>
        </p:blipFill>
        <p:spPr>
          <a:xfrm>
            <a:off x="2422601" y="2776452"/>
            <a:ext cx="1908527" cy="32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2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84"/>
            <a:ext cx="9144000" cy="65967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90205"/>
            <a:ext cx="7999961" cy="1499496"/>
          </a:xfrm>
        </p:spPr>
        <p:txBody>
          <a:bodyPr>
            <a:noAutofit/>
          </a:bodyPr>
          <a:lstStyle/>
          <a:p>
            <a:r>
              <a:rPr lang="ru-RU" sz="2800" u="sng" dirty="0">
                <a:latin typeface="+mn-lt"/>
              </a:rPr>
              <a:t>ТИП: </a:t>
            </a:r>
            <a:r>
              <a:rPr lang="ru-RU" sz="2800" dirty="0">
                <a:latin typeface="+mn-lt"/>
              </a:rPr>
              <a:t>Творческий,  информационный, групповой</a:t>
            </a:r>
            <a:br>
              <a:rPr lang="ru-RU" sz="2800" dirty="0">
                <a:latin typeface="+mn-lt"/>
              </a:rPr>
            </a:br>
            <a:r>
              <a:rPr lang="ru-RU" sz="2800" u="sng" dirty="0">
                <a:latin typeface="+mn-lt"/>
              </a:rPr>
              <a:t>СРОК: </a:t>
            </a:r>
            <a:r>
              <a:rPr lang="ru-RU" sz="2800" dirty="0">
                <a:latin typeface="+mn-lt"/>
              </a:rPr>
              <a:t>краткосрочный (1неделя: </a:t>
            </a:r>
            <a:r>
              <a:rPr lang="ru-RU" sz="2800" dirty="0" smtClean="0">
                <a:latin typeface="+mn-lt"/>
              </a:rPr>
              <a:t>17. 06 -21.06.24 </a:t>
            </a:r>
            <a:r>
              <a:rPr lang="ru-RU" sz="2800" dirty="0">
                <a:latin typeface="+mn-lt"/>
              </a:rPr>
              <a:t>г.).</a:t>
            </a:r>
            <a:br>
              <a:rPr lang="ru-RU" sz="2800" dirty="0">
                <a:latin typeface="+mn-lt"/>
              </a:rPr>
            </a:br>
            <a:r>
              <a:rPr lang="ru-RU" sz="2800" u="sng" dirty="0">
                <a:latin typeface="+mn-lt"/>
              </a:rPr>
              <a:t>УЧАСТНИКИ ПРОЕКТА: </a:t>
            </a:r>
            <a:r>
              <a:rPr lang="ru-RU" sz="2800" dirty="0" smtClean="0">
                <a:latin typeface="+mn-lt"/>
              </a:rPr>
              <a:t>воспитатель, </a:t>
            </a:r>
            <a:r>
              <a:rPr lang="ru-RU" sz="2800" dirty="0">
                <a:latin typeface="+mn-lt"/>
              </a:rPr>
              <a:t>дети, родители.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61309"/>
            <a:ext cx="7886700" cy="2385753"/>
          </a:xfrm>
        </p:spPr>
        <p:txBody>
          <a:bodyPr/>
          <a:lstStyle/>
          <a:p>
            <a:pPr marL="0" indent="0">
              <a:buNone/>
            </a:pPr>
            <a:r>
              <a:rPr lang="ru-RU" u="sng" dirty="0"/>
              <a:t>ЦЕЛЬ</a:t>
            </a:r>
            <a:r>
              <a:rPr lang="ru-RU" dirty="0"/>
              <a:t> – </a:t>
            </a:r>
            <a:r>
              <a:rPr lang="ru-RU" dirty="0" smtClean="0"/>
              <a:t>Создание условий </a:t>
            </a:r>
            <a:r>
              <a:rPr lang="ru-RU" dirty="0"/>
              <a:t>для формирования представлений о труде взрослых, его роли в обществе и жизни каждого человека, и расширить представление детей о многообразии профессий.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50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30778"/>
            <a:ext cx="9144793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30778"/>
            <a:ext cx="7886700" cy="1325563"/>
          </a:xfrm>
        </p:spPr>
        <p:txBody>
          <a:bodyPr/>
          <a:lstStyle/>
          <a:p>
            <a:pPr algn="ctr"/>
            <a:r>
              <a:rPr lang="ru-RU" b="1" u="sng" dirty="0"/>
              <a:t>ЗАДАЧИ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782" y="793559"/>
            <a:ext cx="7886700" cy="435133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Формировать </a:t>
            </a:r>
            <a:r>
              <a:rPr lang="ru-RU" dirty="0"/>
              <a:t>у детей представления о разных профессиях.</a:t>
            </a:r>
          </a:p>
          <a:p>
            <a:r>
              <a:rPr lang="ru-RU" dirty="0" smtClean="0"/>
              <a:t>Совершенствовать </a:t>
            </a:r>
            <a:r>
              <a:rPr lang="ru-RU" dirty="0"/>
              <a:t>трудовую деятельность детей для воспитания положительного отношения к труду.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кругозор детей, их коммуникативные умения.</a:t>
            </a:r>
          </a:p>
          <a:p>
            <a:r>
              <a:rPr lang="ru-RU" dirty="0" smtClean="0"/>
              <a:t>Обогащать </a:t>
            </a:r>
            <a:r>
              <a:rPr lang="ru-RU" dirty="0"/>
              <a:t>словарный запас 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связную речь, логическое мышление, формировать умение связно и последовательно излагать свои мысли, активизировать внимание. 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у детей нравственные качества (настойчивость, старательность, ответственность) через ознакомление с трудом взрослых.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положительные эмоции от коллективной трудовой деятельности. 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ценностное отношение к труду других людей и его результатам.</a:t>
            </a:r>
          </a:p>
          <a:p>
            <a:r>
              <a:rPr lang="ru-RU" dirty="0" smtClean="0"/>
              <a:t>Обогатить </a:t>
            </a:r>
            <a:r>
              <a:rPr lang="ru-RU" dirty="0"/>
              <a:t>представления детей о многообразии мира профессий в обществе.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21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30778"/>
            <a:ext cx="9144793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Актуальность.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25333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Дошкольное образование является первой ступенью общего образования, что закреплено в законе «Об образовании Российской Федерации». </a:t>
            </a:r>
          </a:p>
          <a:p>
            <a:pPr marL="0" indent="0">
              <a:buNone/>
            </a:pPr>
            <a:r>
              <a:rPr lang="ru-RU" sz="1800" dirty="0"/>
              <a:t>Ознакомление с профессиями уже в дошкольном возрасте обеспечивает дальнейшее вхождение ребёнка в современный мир, приобщение его к ценностям, удовлетворение и развитие познавательных интересов.</a:t>
            </a:r>
          </a:p>
          <a:p>
            <a:pPr marL="0" indent="0">
              <a:buNone/>
            </a:pPr>
            <a:r>
              <a:rPr lang="ru-RU" sz="1800" dirty="0"/>
              <a:t>В старшем дошкольном возрасте особое значение для полноценного развития детской личности приобретает дальнейшее приобщение к миру взрослых людей и созданных их трудом предметов. Ознакомление с профессиями родителей обеспечивает дальнейшее вхождение ребёнка в современный мир, приобщение к его ценностям. Поэтому и возникла идея создания проекта «Профессия моих родителей». </a:t>
            </a:r>
          </a:p>
        </p:txBody>
      </p:sp>
    </p:spTree>
    <p:extLst>
      <p:ext uri="{BB962C8B-B14F-4D97-AF65-F5344CB8AC3E}">
        <p14:creationId xmlns:p14="http://schemas.microsoft.com/office/powerpoint/2010/main" val="67316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55717"/>
            <a:ext cx="9144793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458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u="sng" dirty="0" smtClean="0"/>
              <a:t>Подготовительный этап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47" y="728345"/>
            <a:ext cx="7991649" cy="390184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Постановка </a:t>
            </a:r>
            <a:r>
              <a:rPr lang="ru-RU" sz="1600" dirty="0"/>
              <a:t>цели и задач, </a:t>
            </a:r>
            <a:r>
              <a:rPr lang="ru-RU" sz="1600" dirty="0" smtClean="0"/>
              <a:t>приемов</a:t>
            </a:r>
            <a:r>
              <a:rPr lang="ru-RU" sz="1600" dirty="0"/>
              <a:t>.</a:t>
            </a:r>
          </a:p>
          <a:p>
            <a:r>
              <a:rPr lang="ru-RU" sz="1600" dirty="0" smtClean="0"/>
              <a:t>Предварительная </a:t>
            </a:r>
            <a:r>
              <a:rPr lang="ru-RU" sz="1600" dirty="0"/>
              <a:t>работа с детьми и родителями о проекте. </a:t>
            </a:r>
            <a:endParaRPr lang="ru-RU" sz="1600" dirty="0"/>
          </a:p>
          <a:p>
            <a:r>
              <a:rPr lang="ru-RU" sz="1600" dirty="0" smtClean="0"/>
              <a:t>Выбор </a:t>
            </a:r>
            <a:r>
              <a:rPr lang="ru-RU" sz="1600" dirty="0"/>
              <a:t>и подготовка оборудования и материалов, пополнение развивающей среды. </a:t>
            </a:r>
            <a:endParaRPr lang="ru-RU" sz="1600" dirty="0" smtClean="0"/>
          </a:p>
          <a:p>
            <a:r>
              <a:rPr lang="ru-RU" sz="1600" dirty="0" smtClean="0"/>
              <a:t>Подбор </a:t>
            </a:r>
            <a:r>
              <a:rPr lang="ru-RU" sz="1600" dirty="0"/>
              <a:t>материалов, игрушек, атрибутов для игровой деятельности, дидактических игр, иллюстрированный материал, художественной литературы по выбранной тематике проекта. </a:t>
            </a:r>
            <a:endParaRPr lang="ru-RU" sz="1600" dirty="0"/>
          </a:p>
          <a:p>
            <a:r>
              <a:rPr lang="ru-RU" sz="1600" dirty="0" smtClean="0"/>
              <a:t>Сбор </a:t>
            </a:r>
            <a:r>
              <a:rPr lang="ru-RU" sz="1600" dirty="0"/>
              <a:t>информации и материала о разных профессиях.</a:t>
            </a:r>
            <a:endParaRPr lang="ru-RU" sz="1600" dirty="0"/>
          </a:p>
          <a:p>
            <a:r>
              <a:rPr lang="ru-RU" sz="1600" dirty="0" smtClean="0"/>
              <a:t>Внести </a:t>
            </a:r>
            <a:r>
              <a:rPr lang="ru-RU" sz="1600" dirty="0"/>
              <a:t>в центр книги художественную </a:t>
            </a:r>
            <a:r>
              <a:rPr lang="ru-RU" sz="1600" dirty="0" smtClean="0"/>
              <a:t>литературу (Г</a:t>
            </a:r>
            <a:r>
              <a:rPr lang="ru-RU" sz="1600" dirty="0"/>
              <a:t>. </a:t>
            </a:r>
            <a:r>
              <a:rPr lang="ru-RU" sz="1600" dirty="0" err="1"/>
              <a:t>Брагиловская</a:t>
            </a:r>
            <a:r>
              <a:rPr lang="ru-RU" sz="1600" dirty="0"/>
              <a:t> «Наши мамы, наши папы</a:t>
            </a:r>
            <a:r>
              <a:rPr lang="ru-RU" sz="1600" dirty="0" smtClean="0"/>
              <a:t>». С</a:t>
            </a:r>
            <a:r>
              <a:rPr lang="ru-RU" sz="1600" dirty="0"/>
              <a:t>. Маршак «Почта», «Рассказ о неизвестном </a:t>
            </a:r>
            <a:r>
              <a:rPr lang="ru-RU" sz="1600" dirty="0" smtClean="0"/>
              <a:t>герое» Б</a:t>
            </a:r>
            <a:r>
              <a:rPr lang="ru-RU" sz="1600" dirty="0"/>
              <a:t>. Житков «Что я видел</a:t>
            </a:r>
            <a:r>
              <a:rPr lang="ru-RU" sz="1600" dirty="0" smtClean="0"/>
              <a:t>?», В</a:t>
            </a:r>
            <a:r>
              <a:rPr lang="ru-RU" sz="1600" dirty="0"/>
              <a:t>. Маяковский «Кем </a:t>
            </a:r>
            <a:r>
              <a:rPr lang="ru-RU" sz="1600" dirty="0" smtClean="0"/>
              <a:t>быть?, С</a:t>
            </a:r>
            <a:r>
              <a:rPr lang="ru-RU" sz="1600" dirty="0"/>
              <a:t>. Михалков «А что у вас?», «Дядя Стёпа – милиционер», «Моя </a:t>
            </a:r>
            <a:r>
              <a:rPr lang="ru-RU" sz="1600" dirty="0" smtClean="0"/>
              <a:t>улица», </a:t>
            </a:r>
            <a:r>
              <a:rPr lang="ru-RU" sz="1600" dirty="0" err="1" smtClean="0"/>
              <a:t>К.Чуковский</a:t>
            </a:r>
            <a:r>
              <a:rPr lang="ru-RU" sz="1600" dirty="0" smtClean="0"/>
              <a:t> </a:t>
            </a:r>
            <a:r>
              <a:rPr lang="ru-RU" sz="1600" dirty="0"/>
              <a:t>«Доктор </a:t>
            </a:r>
            <a:r>
              <a:rPr lang="ru-RU" sz="1600" dirty="0" smtClean="0"/>
              <a:t>Айболит», Е</a:t>
            </a:r>
            <a:r>
              <a:rPr lang="ru-RU" sz="1600" dirty="0"/>
              <a:t>. Пермяк «Пропавшие </a:t>
            </a:r>
            <a:r>
              <a:rPr lang="ru-RU" sz="1600" dirty="0" smtClean="0"/>
              <a:t>нитки», Н</a:t>
            </a:r>
            <a:r>
              <a:rPr lang="ru-RU" sz="1600" dirty="0"/>
              <a:t>. Мигунова «Любимые профессии малышей</a:t>
            </a:r>
            <a:r>
              <a:rPr lang="ru-RU" sz="1600" dirty="0" smtClean="0"/>
              <a:t>», Я</a:t>
            </a:r>
            <a:r>
              <a:rPr lang="ru-RU" sz="1600" dirty="0"/>
              <a:t>. Аким «Мой брат </a:t>
            </a:r>
            <a:r>
              <a:rPr lang="ru-RU" sz="1600" dirty="0" smtClean="0"/>
              <a:t>Миша» ,Ю</a:t>
            </a:r>
            <a:r>
              <a:rPr lang="ru-RU" sz="1600" dirty="0"/>
              <a:t>. Крутогоров «Профессии</a:t>
            </a:r>
            <a:r>
              <a:rPr lang="ru-RU" sz="1600" dirty="0" smtClean="0"/>
              <a:t>»)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781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30778"/>
            <a:ext cx="9144793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69" y="-26368"/>
            <a:ext cx="7828511" cy="1103052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/>
              <a:t>Основной этап</a:t>
            </a:r>
            <a:endParaRPr lang="ru-RU" sz="40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959" y="919538"/>
            <a:ext cx="7886700" cy="4351338"/>
          </a:xfrm>
        </p:spPr>
        <p:txBody>
          <a:bodyPr/>
          <a:lstStyle/>
          <a:p>
            <a:r>
              <a:rPr lang="ru-RU" sz="1600" u="sng" dirty="0"/>
              <a:t>Беседы  с детьми на тему</a:t>
            </a:r>
            <a:r>
              <a:rPr lang="ru-RU" sz="1600" u="sng" dirty="0" smtClean="0"/>
              <a:t>: </a:t>
            </a:r>
            <a:r>
              <a:rPr lang="ru-RU" sz="1600" dirty="0" smtClean="0"/>
              <a:t>«</a:t>
            </a:r>
            <a:r>
              <a:rPr lang="ru-RU" sz="1600" dirty="0"/>
              <a:t>Что такое профессия</a:t>
            </a:r>
            <a:r>
              <a:rPr lang="ru-RU" sz="1600" dirty="0" smtClean="0"/>
              <a:t>?», «</a:t>
            </a:r>
            <a:r>
              <a:rPr lang="ru-RU" sz="1600" dirty="0"/>
              <a:t>Кем и где  работают ваши родители</a:t>
            </a:r>
            <a:r>
              <a:rPr lang="ru-RU" sz="1600" dirty="0" smtClean="0"/>
              <a:t>?», «</a:t>
            </a:r>
            <a:r>
              <a:rPr lang="ru-RU" sz="1600" dirty="0"/>
              <a:t>Профессии людей в нашем селе</a:t>
            </a:r>
            <a:r>
              <a:rPr lang="ru-RU" sz="1600" dirty="0" smtClean="0"/>
              <a:t>», «</a:t>
            </a:r>
            <a:r>
              <a:rPr lang="ru-RU" sz="1600" dirty="0"/>
              <a:t>Кем я </a:t>
            </a:r>
            <a:r>
              <a:rPr lang="ru-RU" sz="1600" dirty="0" smtClean="0"/>
              <a:t>стану</a:t>
            </a:r>
            <a:r>
              <a:rPr lang="ru-RU" sz="1600" dirty="0"/>
              <a:t>, когда вырасту</a:t>
            </a:r>
            <a:r>
              <a:rPr lang="ru-RU" sz="1600" dirty="0" smtClean="0"/>
              <a:t>?», «</a:t>
            </a:r>
            <a:r>
              <a:rPr lang="ru-RU" sz="1600" dirty="0"/>
              <a:t>Для чего  нужны профессии</a:t>
            </a:r>
            <a:r>
              <a:rPr lang="ru-RU" sz="1600" dirty="0" smtClean="0"/>
              <a:t>?». </a:t>
            </a:r>
          </a:p>
          <a:p>
            <a:r>
              <a:rPr lang="ru-RU" sz="1600" u="sng" dirty="0"/>
              <a:t>Чтение художественной </a:t>
            </a:r>
            <a:r>
              <a:rPr lang="ru-RU" sz="1600" u="sng" dirty="0" smtClean="0"/>
              <a:t>литературы, </a:t>
            </a:r>
            <a:r>
              <a:rPr lang="ru-RU" sz="1600" u="sng" dirty="0"/>
              <a:t>з</a:t>
            </a:r>
            <a:r>
              <a:rPr lang="ru-RU" sz="1600" u="sng" dirty="0" smtClean="0"/>
              <a:t>агадки </a:t>
            </a:r>
            <a:r>
              <a:rPr lang="ru-RU" sz="1600" u="sng" dirty="0"/>
              <a:t>о </a:t>
            </a:r>
            <a:r>
              <a:rPr lang="ru-RU" sz="1600" u="sng" dirty="0" smtClean="0"/>
              <a:t>профессиях, пословицы </a:t>
            </a:r>
            <a:r>
              <a:rPr lang="ru-RU" sz="1600" u="sng" dirty="0"/>
              <a:t>о труде, мастерстве и </a:t>
            </a:r>
            <a:r>
              <a:rPr lang="ru-RU" sz="1600" u="sng" dirty="0" smtClean="0"/>
              <a:t>профессиях.</a:t>
            </a:r>
            <a:endParaRPr lang="ru-RU" sz="1600" u="sng" dirty="0"/>
          </a:p>
          <a:p>
            <a:r>
              <a:rPr lang="ru-RU" sz="1600" u="sng" dirty="0"/>
              <a:t>Составление рассказов по темам:  </a:t>
            </a:r>
            <a:r>
              <a:rPr lang="ru-RU" sz="1600" dirty="0"/>
              <a:t>«Профессии моих родителей</a:t>
            </a:r>
            <a:r>
              <a:rPr lang="ru-RU" sz="1600" dirty="0" smtClean="0"/>
              <a:t>», «</a:t>
            </a:r>
            <a:r>
              <a:rPr lang="ru-RU" sz="1600" dirty="0"/>
              <a:t>Кем я стану, когда вырасту», «Моя любимая профессия»</a:t>
            </a:r>
          </a:p>
          <a:p>
            <a:r>
              <a:rPr lang="ru-RU" sz="1600" u="sng" dirty="0"/>
              <a:t>Сюжетно- ролевые игры: </a:t>
            </a:r>
            <a:r>
              <a:rPr lang="ru-RU" sz="1600" dirty="0"/>
              <a:t>«Театр», «Семья», «Магазин», «Больница», «Строители», «Школа», «Салон красоты»</a:t>
            </a:r>
          </a:p>
          <a:p>
            <a:r>
              <a:rPr lang="ru-RU" sz="1600" u="sng" dirty="0"/>
              <a:t>Дидактические игры:  </a:t>
            </a:r>
            <a:r>
              <a:rPr lang="ru-RU" sz="1600" dirty="0"/>
              <a:t>«Четвертый лишний», «Кому, что нужно для работы», «Профессии», «Угадай профессию по описанию», «Собери картинку», Лото «Профессии».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2088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30778"/>
            <a:ext cx="9144793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50197"/>
            <a:ext cx="7886700" cy="969735"/>
          </a:xfrm>
        </p:spPr>
        <p:txBody>
          <a:bodyPr/>
          <a:lstStyle/>
          <a:p>
            <a:pPr algn="ctr"/>
            <a:r>
              <a:rPr lang="ru-RU" b="1" u="sng" dirty="0"/>
              <a:t>Работа с родителями:</a:t>
            </a:r>
            <a:endParaRPr lang="ru-RU" b="1" u="sng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145" y="1321724"/>
            <a:ext cx="7886700" cy="3949152"/>
          </a:xfrm>
        </p:spPr>
        <p:txBody>
          <a:bodyPr>
            <a:normAutofit/>
          </a:bodyPr>
          <a:lstStyle/>
          <a:p>
            <a:r>
              <a:rPr lang="ru-RU" sz="2200" dirty="0"/>
              <a:t>Консультация для родителей </a:t>
            </a:r>
            <a:r>
              <a:rPr lang="ru-RU" sz="2200" i="1" dirty="0"/>
              <a:t> «Трудовое воспитание в семье</a:t>
            </a:r>
            <a:r>
              <a:rPr lang="ru-RU" sz="2200" i="1" dirty="0" smtClean="0"/>
              <a:t>»</a:t>
            </a:r>
            <a:endParaRPr lang="ru-RU" sz="2200" dirty="0"/>
          </a:p>
          <a:p>
            <a:r>
              <a:rPr lang="ru-RU" sz="2200" dirty="0"/>
              <a:t>Сделать фото для выставки «Моя профессия»</a:t>
            </a:r>
            <a:endParaRPr lang="ru-RU" sz="2200" dirty="0"/>
          </a:p>
          <a:p>
            <a:r>
              <a:rPr lang="ru-RU" sz="2200" dirty="0" smtClean="0"/>
              <a:t>Выучить </a:t>
            </a:r>
            <a:r>
              <a:rPr lang="ru-RU" sz="2200" dirty="0"/>
              <a:t>стихотворение или загадку  о  профессии</a:t>
            </a:r>
            <a:endParaRPr lang="ru-RU" sz="2200" dirty="0"/>
          </a:p>
          <a:p>
            <a:r>
              <a:rPr lang="ru-RU" sz="2200" dirty="0"/>
              <a:t>Раскрасить  вместе с ребенком раскраску с изображением выбранной профессии для создания коллажа.</a:t>
            </a:r>
            <a:endParaRPr lang="ru-RU" sz="2200" dirty="0"/>
          </a:p>
          <a:p>
            <a:r>
              <a:rPr lang="ru-RU" sz="2200" dirty="0"/>
              <a:t>Обогащать словарный запас ребенка.</a:t>
            </a: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93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30778"/>
            <a:ext cx="9144793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0778"/>
            <a:ext cx="7886700" cy="998161"/>
          </a:xfrm>
        </p:spPr>
        <p:txBody>
          <a:bodyPr/>
          <a:lstStyle/>
          <a:p>
            <a:pPr algn="ctr"/>
            <a:r>
              <a:rPr lang="ru-RU" b="1" u="sng" dirty="0"/>
              <a:t>ЗАКЛЮЧИТЕЛЬНЫЙ ЭТАП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46167"/>
            <a:ext cx="8008274" cy="4630796"/>
          </a:xfrm>
        </p:spPr>
        <p:txBody>
          <a:bodyPr/>
          <a:lstStyle/>
          <a:p>
            <a:r>
              <a:rPr lang="ru-RU" dirty="0"/>
              <a:t>Создание «Коллаж «Профессии бывают разные»;</a:t>
            </a:r>
            <a:endParaRPr lang="ru-RU" dirty="0"/>
          </a:p>
          <a:p>
            <a:r>
              <a:rPr lang="ru-RU" dirty="0" smtClean="0"/>
              <a:t>Оформление </a:t>
            </a:r>
            <a:r>
              <a:rPr lang="ru-RU" dirty="0"/>
              <a:t>проекта;</a:t>
            </a:r>
            <a:endParaRPr lang="ru-RU" dirty="0"/>
          </a:p>
          <a:p>
            <a:r>
              <a:rPr lang="ru-RU" dirty="0" smtClean="0"/>
              <a:t>Выставка </a:t>
            </a:r>
            <a:r>
              <a:rPr lang="ru-RU" dirty="0"/>
              <a:t>рисунков - Раскрашивание  «Профессия моих родителей»</a:t>
            </a:r>
            <a:endParaRPr lang="ru-RU" dirty="0"/>
          </a:p>
          <a:p>
            <a:r>
              <a:rPr lang="ru-RU" dirty="0" smtClean="0"/>
              <a:t>Просмотр </a:t>
            </a:r>
            <a:r>
              <a:rPr lang="ru-RU" dirty="0"/>
              <a:t>презентации «Все профессии нужны, все профессии важны»;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13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30778"/>
            <a:ext cx="9144793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7185"/>
            <a:ext cx="7886700" cy="910240"/>
          </a:xfrm>
        </p:spPr>
        <p:txBody>
          <a:bodyPr/>
          <a:lstStyle/>
          <a:p>
            <a:pPr algn="ctr"/>
            <a:r>
              <a:rPr lang="ru-RU" b="1" u="sng" dirty="0"/>
              <a:t>Результат реализации проекта</a:t>
            </a:r>
            <a:r>
              <a:rPr lang="ru-RU" u="sng" dirty="0"/>
              <a:t>.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522" y="131854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Подводя </a:t>
            </a:r>
            <a:r>
              <a:rPr lang="ru-RU" dirty="0"/>
              <a:t>итог реализации проекта, можно  сказать, что дети,  имеют представление о профессиях своих родителей: трудовых действиях, совершаемых взрослыми; о материалах, необходимых для работы.  Сформированы  у детей реалистические представления о мотивах и результатах, которые движут людьми в труде.  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222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398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Муниципальное бюджетное общеобразовательное учреждение «Средняя общеобразовательная школа №17 «Структурное подразделение»</vt:lpstr>
      <vt:lpstr>ТИП: Творческий,  информационный, групповой СРОК: краткосрочный (1неделя: 17. 06 -21.06.24 г.). УЧАСТНИКИ ПРОЕКТА: воспитатель, дети, родители. </vt:lpstr>
      <vt:lpstr>ЗАДАЧИ: </vt:lpstr>
      <vt:lpstr>Актуальность. </vt:lpstr>
      <vt:lpstr>Подготовительный этап  </vt:lpstr>
      <vt:lpstr>Основной этап</vt:lpstr>
      <vt:lpstr>Работа с родителями:</vt:lpstr>
      <vt:lpstr>ЗАКЛЮЧИТЕЛЬНЫЙ ЭТАП</vt:lpstr>
      <vt:lpstr>Результат реализации проекта. 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№17 «Структурное подразделение»</dc:title>
  <dc:creator>SvinoPass</dc:creator>
  <cp:lastModifiedBy>SvinoPass</cp:lastModifiedBy>
  <cp:revision>4</cp:revision>
  <dcterms:created xsi:type="dcterms:W3CDTF">2024-06-24T19:26:45Z</dcterms:created>
  <dcterms:modified xsi:type="dcterms:W3CDTF">2024-06-24T20:01:46Z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1058784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