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28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91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598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496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494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48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807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68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97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00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874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5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6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143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20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1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30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87A5D-312A-47B4-997D-ED28F56BCC20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564DA-73FF-4F52-84C4-E951D265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444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2B0FAF-7AC4-5AB8-A419-A86015E92BB5}"/>
              </a:ext>
            </a:extLst>
          </p:cNvPr>
          <p:cNvSpPr txBox="1"/>
          <p:nvPr/>
        </p:nvSpPr>
        <p:spPr>
          <a:xfrm>
            <a:off x="576776" y="0"/>
            <a:ext cx="1131042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Муниципальное бюджетное образовательное учреждение </a:t>
            </a:r>
          </a:p>
          <a:p>
            <a:pPr algn="ctr"/>
            <a:r>
              <a:rPr lang="ru-RU" sz="2400" b="1" dirty="0"/>
              <a:t>Средняя общеобразовательная школа № 17</a:t>
            </a:r>
          </a:p>
          <a:p>
            <a:pPr algn="ctr"/>
            <a:r>
              <a:rPr lang="ru-RU" sz="2400" b="1" dirty="0"/>
              <a:t>Структурное подразделение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   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 Проект «Юные исследователи» в средней группе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воспитатель – Швецова О. П.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690539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623A5C-602F-125C-472E-DD42B50E3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302327" cy="472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DA67F0-31FF-BD17-0F8F-5A2A73037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02" y="2891742"/>
            <a:ext cx="2890618" cy="38541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39F0FC-F6CB-4783-C4FB-94AF91591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24" y="2891742"/>
            <a:ext cx="2569381" cy="19270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E8F843-F0E3-6F3E-91E2-40881CFBE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87" y="164854"/>
            <a:ext cx="4640253" cy="2610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2C98C7-AF7E-AA56-8B8D-8534D41B32DA}"/>
              </a:ext>
            </a:extLst>
          </p:cNvPr>
          <p:cNvSpPr txBox="1"/>
          <p:nvPr/>
        </p:nvSpPr>
        <p:spPr>
          <a:xfrm>
            <a:off x="233679" y="5235860"/>
            <a:ext cx="8403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Итоговое мероприятие – рисование цветной водой.</a:t>
            </a:r>
          </a:p>
          <a:p>
            <a:pPr algn="ctr"/>
            <a:r>
              <a:rPr lang="ru-RU" sz="2400" b="1" dirty="0"/>
              <a:t>Какая красота получилась!!!</a:t>
            </a:r>
          </a:p>
        </p:txBody>
      </p:sp>
    </p:spTree>
    <p:extLst>
      <p:ext uri="{BB962C8B-B14F-4D97-AF65-F5344CB8AC3E}">
        <p14:creationId xmlns:p14="http://schemas.microsoft.com/office/powerpoint/2010/main" val="616306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79B202-8E81-E5BE-DFB3-99488C3C89E8}"/>
              </a:ext>
            </a:extLst>
          </p:cNvPr>
          <p:cNvSpPr txBox="1"/>
          <p:nvPr/>
        </p:nvSpPr>
        <p:spPr>
          <a:xfrm>
            <a:off x="2021645" y="342873"/>
            <a:ext cx="8148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ЭТАП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– </a:t>
            </a:r>
            <a:r>
              <a:rPr lang="ru-RU" sz="3600" b="1" dirty="0">
                <a:solidFill>
                  <a:prstClr val="white"/>
                </a:solidFill>
              </a:rPr>
              <a:t>ЗАКЛЮЧИТЕЛЬНЫЙ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7342D-B5D1-1EAA-577F-E4AC07D6D399}"/>
              </a:ext>
            </a:extLst>
          </p:cNvPr>
          <p:cNvSpPr txBox="1"/>
          <p:nvPr/>
        </p:nvSpPr>
        <p:spPr>
          <a:xfrm>
            <a:off x="407963" y="2132822"/>
            <a:ext cx="115214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В итоге проект удалось расширить и углубить знания и представления детей об окружающем мире, развить познавательные умения через экспериментальную деятельность, а именно узнать о свойствах воды, воздуха.</a:t>
            </a:r>
          </a:p>
          <a:p>
            <a:r>
              <a:rPr lang="ru-RU" sz="2800" dirty="0"/>
              <a:t>Я считаю, что проект удался, так как дети активны, тянутся всё больше и больше к новым знаниям, приводят примеры, делают свои выводы из увиденного и сказанного и могут рассказать об этом.</a:t>
            </a:r>
          </a:p>
        </p:txBody>
      </p:sp>
    </p:spTree>
    <p:extLst>
      <p:ext uri="{BB962C8B-B14F-4D97-AF65-F5344CB8AC3E}">
        <p14:creationId xmlns:p14="http://schemas.microsoft.com/office/powerpoint/2010/main" val="902616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AEDFB8-9247-75C0-880D-802EC83F3AAF}"/>
              </a:ext>
            </a:extLst>
          </p:cNvPr>
          <p:cNvSpPr txBox="1"/>
          <p:nvPr/>
        </p:nvSpPr>
        <p:spPr>
          <a:xfrm>
            <a:off x="478301" y="193829"/>
            <a:ext cx="114511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Тип проекта</a:t>
            </a:r>
            <a:r>
              <a:rPr lang="ru-RU" sz="2000" dirty="0"/>
              <a:t>: познавательно-исследовательский.</a:t>
            </a:r>
          </a:p>
          <a:p>
            <a:endParaRPr lang="ru-RU" sz="2000" dirty="0"/>
          </a:p>
          <a:p>
            <a:r>
              <a:rPr lang="ru-RU" sz="2000" b="1" dirty="0"/>
              <a:t>Сроки реализации</a:t>
            </a:r>
            <a:r>
              <a:rPr lang="ru-RU" sz="2000" dirty="0"/>
              <a:t>: 14.07.2025 – 18.07.2025.</a:t>
            </a:r>
          </a:p>
          <a:p>
            <a:endParaRPr lang="ru-RU" sz="2000" dirty="0"/>
          </a:p>
          <a:p>
            <a:r>
              <a:rPr lang="ru-RU" sz="2000" b="1" dirty="0"/>
              <a:t>Участники</a:t>
            </a:r>
            <a:r>
              <a:rPr lang="ru-RU" sz="2000" dirty="0"/>
              <a:t>: воспитатели группы, дети средней группы, родители.</a:t>
            </a:r>
          </a:p>
          <a:p>
            <a:endParaRPr lang="ru-RU" sz="2000" dirty="0"/>
          </a:p>
          <a:p>
            <a:r>
              <a:rPr lang="ru-RU" sz="2000" b="1" dirty="0"/>
              <a:t>Цель проекта</a:t>
            </a:r>
            <a:r>
              <a:rPr lang="ru-RU" sz="2000" dirty="0"/>
              <a:t>: развитие у детей познавательного интереса, наблюдательности, любознательности, создание условий для исследовательской деятельности детей.</a:t>
            </a:r>
          </a:p>
          <a:p>
            <a:endParaRPr lang="ru-RU" sz="2000" dirty="0"/>
          </a:p>
          <a:p>
            <a:r>
              <a:rPr lang="ru-RU" sz="2000" b="1" dirty="0"/>
              <a:t>Задачи проекта</a:t>
            </a:r>
            <a:r>
              <a:rPr lang="ru-RU" sz="2000" dirty="0"/>
              <a:t>:</a:t>
            </a:r>
          </a:p>
          <a:p>
            <a:r>
              <a:rPr lang="ru-RU" sz="2000" dirty="0"/>
              <a:t>1. Формировать интерес к познавательно-исследовательской деятельности.</a:t>
            </a:r>
          </a:p>
          <a:p>
            <a:r>
              <a:rPr lang="ru-RU" sz="2000" dirty="0"/>
              <a:t>2. Расширять представления детей об окружающем мире.</a:t>
            </a:r>
          </a:p>
          <a:p>
            <a:r>
              <a:rPr lang="ru-RU" sz="2000" dirty="0"/>
              <a:t>3.Развивать связную речь детей: побуждать рассуждать, аргументировать, делать выводы.</a:t>
            </a:r>
          </a:p>
          <a:p>
            <a:r>
              <a:rPr lang="ru-RU" sz="2000" dirty="0"/>
              <a:t>4. Развивать наблюдательность детей через экспериментирование.</a:t>
            </a:r>
          </a:p>
          <a:p>
            <a:r>
              <a:rPr lang="ru-RU" sz="2000" dirty="0"/>
              <a:t>5. Воспитывать такие качества как эмпатия, желание помочь другим, умение договариваться друг с другом для решения общих задач.</a:t>
            </a:r>
          </a:p>
          <a:p>
            <a:r>
              <a:rPr lang="ru-RU" sz="2000" dirty="0"/>
              <a:t>6. Заинтересовать и привлекать родителей воспитанников в процессы экспериментирования в ДОУ и дома.</a:t>
            </a:r>
          </a:p>
        </p:txBody>
      </p:sp>
    </p:spTree>
    <p:extLst>
      <p:ext uri="{BB962C8B-B14F-4D97-AF65-F5344CB8AC3E}">
        <p14:creationId xmlns:p14="http://schemas.microsoft.com/office/powerpoint/2010/main" val="365452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44DBD-60BE-1732-30C7-649684B26FD5}"/>
              </a:ext>
            </a:extLst>
          </p:cNvPr>
          <p:cNvSpPr txBox="1"/>
          <p:nvPr/>
        </p:nvSpPr>
        <p:spPr>
          <a:xfrm>
            <a:off x="604911" y="399314"/>
            <a:ext cx="1135262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I ЭТАП ПОДГОТОВИТЕЛЬНЫЙ</a:t>
            </a:r>
          </a:p>
          <a:p>
            <a:pPr algn="ctr"/>
            <a:endParaRPr lang="ru-RU" sz="3600" b="1" dirty="0"/>
          </a:p>
          <a:p>
            <a:r>
              <a:rPr lang="ru-RU" sz="2400" dirty="0"/>
              <a:t>1. Подобрать и изучить методическую литературу по теме проекта.</a:t>
            </a:r>
          </a:p>
          <a:p>
            <a:r>
              <a:rPr lang="ru-RU" sz="2400" dirty="0"/>
              <a:t>2. Пополнить развивающую среду:</a:t>
            </a:r>
          </a:p>
          <a:p>
            <a:r>
              <a:rPr lang="ru-RU" sz="2400" dirty="0"/>
              <a:t>- подбор художественной литературы по теме;</a:t>
            </a:r>
          </a:p>
          <a:p>
            <a:r>
              <a:rPr lang="ru-RU" sz="2400" dirty="0"/>
              <a:t>- подбор наглядно-иллюстрированного материала;</a:t>
            </a:r>
          </a:p>
          <a:p>
            <a:r>
              <a:rPr lang="ru-RU" sz="2400" dirty="0"/>
              <a:t>- создание предметно-развивающей среды для проведения простейших опытов и экспериментов (ёмкости для воды разного размера, воздушные шарики, мыльные пузыри, пакеты, коктейльные трубочки, резиновые и надувные игрушки, пластиковые бутылки с узким и широким горлышком разного размера, салфетки, султанчики, воронки).</a:t>
            </a:r>
          </a:p>
          <a:p>
            <a:r>
              <a:rPr lang="ru-RU" sz="2400" dirty="0"/>
              <a:t>3. Разработать цикл мероприятий по теме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398422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81049E-0A28-2A0A-658A-031569EEFBA4}"/>
              </a:ext>
            </a:extLst>
          </p:cNvPr>
          <p:cNvSpPr txBox="1"/>
          <p:nvPr/>
        </p:nvSpPr>
        <p:spPr>
          <a:xfrm>
            <a:off x="1633928" y="245397"/>
            <a:ext cx="8425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ЭТАП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–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ОСНОВНОЙ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</a:rPr>
              <a:t>экспериментирование с воздухом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099D0-B6B4-7943-9EB7-91116C8E8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15" y="1517575"/>
            <a:ext cx="7360170" cy="4140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CB07C-E452-4162-4CA2-B2B13F667199}"/>
              </a:ext>
            </a:extLst>
          </p:cNvPr>
          <p:cNvSpPr txBox="1"/>
          <p:nvPr/>
        </p:nvSpPr>
        <p:spPr>
          <a:xfrm>
            <a:off x="958322" y="5846164"/>
            <a:ext cx="10678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Пробовали не дышать. Не получилось. Вывод: без воздуха нет жизни.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FF9D4A-989E-48EF-215D-21F15CFA9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1" y="827873"/>
            <a:ext cx="361188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18922A-4536-520C-4FB9-76D5CA2BB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586491"/>
            <a:ext cx="4407108" cy="24789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535EAB-82D6-9CF2-F05B-1F5C8634B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89" y="586491"/>
            <a:ext cx="4407108" cy="24789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C9D4B0-EBA7-9C16-08C8-6AD93569C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3501140"/>
            <a:ext cx="4407108" cy="2478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7D9E3B-EFF8-F46A-2551-357570408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89" y="3501141"/>
            <a:ext cx="4407108" cy="2478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6BDF96-7B58-710E-4078-941A8898822D}"/>
              </a:ext>
            </a:extLst>
          </p:cNvPr>
          <p:cNvSpPr txBox="1"/>
          <p:nvPr/>
        </p:nvSpPr>
        <p:spPr>
          <a:xfrm>
            <a:off x="994446" y="51333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Мы ловили воздух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7853A-0665-EA8F-6AC7-CB1F8BED8B6E}"/>
              </a:ext>
            </a:extLst>
          </p:cNvPr>
          <p:cNvSpPr txBox="1"/>
          <p:nvPr/>
        </p:nvSpPr>
        <p:spPr>
          <a:xfrm>
            <a:off x="8224705" y="63142"/>
            <a:ext cx="294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Мы видели воздух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EF8E18-D802-0BD4-3FDB-A78BE3B44100}"/>
              </a:ext>
            </a:extLst>
          </p:cNvPr>
          <p:cNvSpPr txBox="1"/>
          <p:nvPr/>
        </p:nvSpPr>
        <p:spPr>
          <a:xfrm>
            <a:off x="97436" y="6231124"/>
            <a:ext cx="120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Мы нюхали воздух. Он ничем не пахнет. Зато пахнет окружающими вещами. В нашем случае – чесноком</a:t>
            </a:r>
            <a:r>
              <a:rPr lang="ru-RU" dirty="0"/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5FFF9C-2184-C837-3318-B20D95477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307" y="1304144"/>
            <a:ext cx="3522689" cy="35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6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D61B4C-462B-C5CD-80D9-25F834729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8" y="1477107"/>
            <a:ext cx="3740247" cy="4986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1B9A63-4287-D549-FB82-999DC07C5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5" y="1477107"/>
            <a:ext cx="6649329" cy="4986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A0D21A-1D1E-8676-977F-B4A2DE877FCC}"/>
              </a:ext>
            </a:extLst>
          </p:cNvPr>
          <p:cNvSpPr txBox="1"/>
          <p:nvPr/>
        </p:nvSpPr>
        <p:spPr>
          <a:xfrm>
            <a:off x="787791" y="393896"/>
            <a:ext cx="1145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Ветер – это движение воздуха. Создавали ветер при помощи веера и вентилятора.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037113-67A9-6D3E-36B4-0D0BA5BF9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84" y="24618"/>
            <a:ext cx="3460653" cy="34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9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64DF3-A410-7B77-804D-9F06DBCA4659}"/>
              </a:ext>
            </a:extLst>
          </p:cNvPr>
          <p:cNvSpPr txBox="1"/>
          <p:nvPr/>
        </p:nvSpPr>
        <p:spPr>
          <a:xfrm>
            <a:off x="1871003" y="182880"/>
            <a:ext cx="8051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ЭКСПЕРИМЕНТИРОВАНИЕ С ВОДОЙ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62DD9A-2EBD-BD44-5701-78D158F8E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0" y="829211"/>
            <a:ext cx="4117144" cy="3087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A4EC7-061B-FE4F-5B1D-7754755749A5}"/>
              </a:ext>
            </a:extLst>
          </p:cNvPr>
          <p:cNvSpPr txBox="1"/>
          <p:nvPr/>
        </p:nvSpPr>
        <p:spPr>
          <a:xfrm>
            <a:off x="7909320" y="3917069"/>
            <a:ext cx="3465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Вода делает нас чище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A61815-DACD-11E8-B11E-078138920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4547911"/>
            <a:ext cx="2822917" cy="2117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784EC5-24D6-DB36-39D4-77DC869D7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8" y="4537890"/>
            <a:ext cx="2849640" cy="2137230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10C0758B-1CC0-1C06-93FE-BD30CD58D4E9}"/>
              </a:ext>
            </a:extLst>
          </p:cNvPr>
          <p:cNvSpPr/>
          <p:nvPr/>
        </p:nvSpPr>
        <p:spPr>
          <a:xfrm>
            <a:off x="3229468" y="5479895"/>
            <a:ext cx="1572304" cy="4566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662E04-C5A4-8B96-5D46-D97D546FBA38}"/>
              </a:ext>
            </a:extLst>
          </p:cNvPr>
          <p:cNvSpPr txBox="1"/>
          <p:nvPr/>
        </p:nvSpPr>
        <p:spPr>
          <a:xfrm>
            <a:off x="1712915" y="3547737"/>
            <a:ext cx="4617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Вода – это жизнь.</a:t>
            </a:r>
          </a:p>
          <a:p>
            <a:pPr algn="ctr"/>
            <a:r>
              <a:rPr lang="ru-RU" sz="2400" b="1" dirty="0"/>
              <a:t>После дождя выросли грибы.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A9F9E7-89D2-F88D-DEB9-F5C25E459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24" y="829211"/>
            <a:ext cx="2596314" cy="23201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1AA6E3-3EE3-D109-7FB1-CB79F76DC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900" y="1640458"/>
            <a:ext cx="2597121" cy="23227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FD4E0F-4BFD-40F8-FE26-E831CC68F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496" y="4378734"/>
            <a:ext cx="2596314" cy="232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E63DD4-8825-FCA4-6A12-0F9B97EF9DAB}"/>
              </a:ext>
            </a:extLst>
          </p:cNvPr>
          <p:cNvSpPr txBox="1"/>
          <p:nvPr/>
        </p:nvSpPr>
        <p:spPr>
          <a:xfrm>
            <a:off x="4066886" y="203199"/>
            <a:ext cx="405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Вода прозрачная и льется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DBC1B5-8AAB-8579-A148-BDC3C3CC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70" y="760438"/>
            <a:ext cx="7859152" cy="58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23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7E8233-E3C8-FFA7-F195-A494F12BC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958"/>
            <a:ext cx="3936808" cy="22731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BF435B-909C-6B15-B112-AA2E837BE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05" y="2662899"/>
            <a:ext cx="4268958" cy="24609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201F02-0235-EDC3-4A5C-36964621C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10" y="4251737"/>
            <a:ext cx="4268958" cy="2407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77AF83-C4FF-9F24-CD9E-52223E7C25B3}"/>
              </a:ext>
            </a:extLst>
          </p:cNvPr>
          <p:cNvSpPr txBox="1"/>
          <p:nvPr/>
        </p:nvSpPr>
        <p:spPr>
          <a:xfrm>
            <a:off x="2472717" y="198864"/>
            <a:ext cx="6101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Из сухого песка куличики не сделаешь.</a:t>
            </a:r>
          </a:p>
          <a:p>
            <a:pPr algn="ctr"/>
            <a:r>
              <a:rPr lang="ru-RU" sz="2400" b="1" dirty="0"/>
              <a:t>Но стоит его полить…</a:t>
            </a:r>
          </a:p>
        </p:txBody>
      </p:sp>
    </p:spTree>
    <p:extLst>
      <p:ext uri="{BB962C8B-B14F-4D97-AF65-F5344CB8AC3E}">
        <p14:creationId xmlns:p14="http://schemas.microsoft.com/office/powerpoint/2010/main" val="7797003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56</TotalTime>
  <Words>422</Words>
  <Application>Microsoft Office PowerPoint</Application>
  <PresentationFormat>Широкоэкранный</PresentationFormat>
  <Paragraphs>59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Bookman Old Style</vt:lpstr>
      <vt:lpstr>Rockwell</vt:lpstr>
      <vt:lpstr>Damask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14</cp:revision>
  <dcterms:created xsi:type="dcterms:W3CDTF">2025-07-04T06:31:45Z</dcterms:created>
  <dcterms:modified xsi:type="dcterms:W3CDTF">2025-07-21T10:26:13Z</dcterms:modified>
</cp:coreProperties>
</file>