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F7D6BC-C1F7-47D5-8E6B-8780F592EF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E32EBF-0449-4ECE-8159-D4CDF2FC4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6EED79-DCE3-45C8-A07C-FA54FAFD8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1EB4E4-5D84-4A24-A185-ED290795F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EDE951-09CD-4922-8E5D-CACC1C4C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38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31302-B166-4FB4-8EE9-DC50261A6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54D7D8-88B4-49A2-A539-E8A7BA8DF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0E3923-3079-42AA-954D-94FCC6A6E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07D2E0-6F3C-4716-872E-6564CE83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B57F27-EAB5-45A9-B1F3-3B7F51EFE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69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5EE628-BCB2-4CBE-AD46-EF4FF89AF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9D5D6C-0602-4704-A4DC-FA32CE234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DE23BD-DAE2-4CB7-AF1E-C4EB3936A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1D028A-A15E-464B-9760-777FD8D0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95FF55-45D2-44A7-93F6-ED7AC7D94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08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CD5263-53E8-4038-8B30-869459C95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6AA83-8070-4154-BA03-FD5E02874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919231-536C-4E4D-8969-3472E6931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A82817-AA2A-412A-B46C-D4C8A3549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E94823-2CF1-4101-9D89-4123CB083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1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A1A38-4F07-48BD-8F00-D00D6F86D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421332-68F3-45DA-A003-DF5AF2BFD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01BB40-3695-4E6F-8B78-56547B244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A50EE6-82C2-4578-8A03-1108C150E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B52ED6-8535-4E24-9372-E886BB4DF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65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F21A28-F169-49E7-85F0-9D31B6C24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3D9D87-56D3-483C-B5B1-A46D0C6B02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09AA79-1C06-420B-8E1C-AF10C8499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72C476-643A-450D-AFAB-72D9AF99E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CA101F-D41B-4BD1-9C8A-36253D3DC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40918F-D71F-4A54-A52C-DE17AA69F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19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2479F8-0118-4E87-BDA5-44C222408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8148E6-65C5-49C6-9EE1-EAAE99208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3772BF-AA43-435D-8618-EF58598A6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942B61A-3FB8-4EDD-B184-857F9C547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2A39670-59FA-414B-A61D-95B7749F82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B7DE78B-E147-4FAA-966B-83A274F49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654AE26-43E0-48D2-8F78-310B4F9A9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0B89BBB-E00C-459C-82C4-A303E3A1F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85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029ED-222A-4AE1-A152-5F3B94DE9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040E19C-A5D0-4B44-944E-AF5952A91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9627320-D665-44A5-A2AA-B406F923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B1E2E6C-6334-450C-895B-5972B1C1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95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5F15CC5-9DDB-48F3-B6FF-02CFF5E07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9F1DFC8-430D-4B08-A801-CA5E8A692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A86A648-B4EB-45C4-94BE-AB41D8AB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398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65842A-112E-45F7-B429-F92E6ED08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518E26-8E75-4B11-87EA-D0274DD2E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F8AD3E-0090-4B83-BED6-5237E8768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A9119C-B1C3-41A1-B345-5FA2677EF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18A25A-1201-4613-8859-E62D77995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E4183D-D093-4FCF-A708-D3003A75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61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0EAFCE-438E-4A4C-9FD3-6524D5DDD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F6657-4A11-4C66-95AC-56655D654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9F202F-ED69-4938-B5CD-BCA61EB04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DFE291-1A2E-44C6-8996-392129C7F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363F72-A58B-46F6-8510-DF16F54F3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8E542C-90E6-44DA-BD0A-57E8365F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11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5FCAA0-827D-4F6A-B0B9-F4DD14698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5ABCFA-7FD8-4FE2-BAB2-029C6DCF9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90FAC8-14CF-4107-B856-DEFC5D648E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312AE-A072-44F3-8823-A00BE0F27629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EB9901-62CF-47E4-A30D-211FBE09B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FB7C88-2B67-43D4-8419-3B21C107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35A83-6160-4FA6-BB2D-A765A9B4A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99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4DA79C-26C1-4814-B5C3-18D634B94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0668000" cy="2686929"/>
          </a:xfrm>
        </p:spPr>
        <p:txBody>
          <a:bodyPr>
            <a:normAutofit/>
          </a:bodyPr>
          <a:lstStyle/>
          <a:p>
            <a:r>
              <a:rPr lang="ru-RU" dirty="0"/>
              <a:t>Сюжетно-ролевая игра «магазин»</a:t>
            </a:r>
            <a:br>
              <a:rPr lang="ru-RU" dirty="0"/>
            </a:br>
            <a:r>
              <a:rPr lang="ru-RU" dirty="0"/>
              <a:t>средняя группа «звездочки»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E2848A-FDA6-453B-BBEF-9F8AFA304D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FB28C35-C0FD-455E-84C2-15901C08A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763" y="2573666"/>
            <a:ext cx="5432474" cy="417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90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2BE09C-8AE2-43A2-93B8-A812E08CB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Цель: Обогащать игровой опыт детей, расширять сюжет игры, подводить детей к созданию собственных игровых замыслов.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A4B070-EA67-4B83-A552-A2BE1B0B2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0C96022-8131-4879-A405-8ED5E2316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701" y="1172080"/>
            <a:ext cx="4260545" cy="568592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F31B895-0C30-4586-8B88-9BACD85CE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0999" y="2050851"/>
            <a:ext cx="5620441" cy="421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048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8A5849-813C-4288-AB22-A79B95F06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ru-RU" sz="1600" dirty="0"/>
            </a:br>
            <a:br>
              <a:rPr lang="ru-RU" sz="1600" dirty="0"/>
            </a:br>
            <a:br>
              <a:rPr lang="ru-RU" sz="1600" dirty="0"/>
            </a:br>
            <a:r>
              <a:rPr lang="ru-RU" sz="1800" b="1" dirty="0"/>
              <a:t>Задачи:</a:t>
            </a:r>
            <a:br>
              <a:rPr lang="ru-RU" sz="1800" dirty="0"/>
            </a:br>
            <a:r>
              <a:rPr lang="ru-RU" sz="1800" dirty="0"/>
              <a:t>1. Формировать знания детей о профессиях, связанных с торговлей: продавец, кассир, директор магазина, охранник, шоферы, грузчики.</a:t>
            </a:r>
            <a:br>
              <a:rPr lang="ru-RU" sz="1800" dirty="0"/>
            </a:br>
            <a:r>
              <a:rPr lang="ru-RU" sz="1800" dirty="0"/>
              <a:t>2. Прививать элементы навыков социального общения, развивать ролевой диалог.</a:t>
            </a:r>
            <a:br>
              <a:rPr lang="ru-RU" sz="1800" dirty="0"/>
            </a:br>
            <a:r>
              <a:rPr lang="ru-RU" sz="1800" dirty="0"/>
              <a:t>3. Закрепить умение излагать свои желания о покупке словесно.</a:t>
            </a:r>
            <a:br>
              <a:rPr lang="ru-RU" sz="1800" dirty="0"/>
            </a:br>
            <a:r>
              <a:rPr lang="ru-RU" sz="1800" dirty="0"/>
              <a:t>4. Познакомить с такими понятиями как: деньги, касса, цена, очередь.</a:t>
            </a:r>
            <a:br>
              <a:rPr lang="ru-RU" sz="1800" dirty="0"/>
            </a:br>
            <a:r>
              <a:rPr lang="ru-RU" sz="1800" dirty="0"/>
              <a:t>5. Закреплять правила поведения в общественных местах.</a:t>
            </a:r>
            <a:br>
              <a:rPr lang="ru-RU" sz="1800" dirty="0"/>
            </a:br>
            <a:r>
              <a:rPr lang="ru-RU" sz="1800" dirty="0"/>
              <a:t>6. Формировать положительные отношения между детьми.</a:t>
            </a:r>
            <a:br>
              <a:rPr lang="ru-RU" sz="1800" dirty="0"/>
            </a:br>
            <a:r>
              <a:rPr lang="ru-RU" sz="1800" dirty="0"/>
              <a:t>7. Воспитывать умение культурно обращаться друг к другу, терпеливо ждать своей очереди, воспитывать уважение к труду взрослых.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7C284C-3FD9-4D21-95BF-5422CB588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6430" y="4628271"/>
            <a:ext cx="10017369" cy="154869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19F3630-C65F-44BF-B838-8C2651CB8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590" y="2572888"/>
            <a:ext cx="7328384" cy="411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25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9B9DE-E5E8-490D-BF2E-0CBE279E2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90538" cy="1325563"/>
          </a:xfrm>
        </p:spPr>
        <p:txBody>
          <a:bodyPr>
            <a:noAutofit/>
          </a:bodyPr>
          <a:lstStyle/>
          <a:p>
            <a:r>
              <a:rPr lang="ru-RU" sz="2400" dirty="0"/>
              <a:t>Для сюжетно-ролевой игры детей 4-5 лет характерно возникновение новых тем, связанных со знаниями, полученными ребенком из художественной литературы, из рассказов взрослых. У ребенка этого возраста повышается интерес к взаимоотношениям людей в труде.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CF9E5C-B894-438E-9B50-A756A9152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8D3764A-9F12-4807-B38A-74672F29D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483" y="1825625"/>
            <a:ext cx="3715922" cy="495456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2E0CB3A-5B49-4E87-818C-83154BBE6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2096" y="1825625"/>
            <a:ext cx="6311704" cy="473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992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C397F-3F9B-45A0-B75A-418A18205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r>
              <a:rPr lang="ru-RU" sz="2400" dirty="0"/>
              <a:t>В процессе СРИ «Магазин» дети с удовольствием приняли на себя игровые роли, распределили их без конфликтов. В игру включились все дети и смогли отразить в игре реальные факты или события, знания о профессиях взрослых. Во время игры выполнялись этические нормы поведения - доброжелательность, отзывчивость, чуткость, взаимопомощь, справедливость, умение договариваться, сопереживать, правдивость. Игру дети довели до конца.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83B3BB-96EB-4C6C-89A7-155078239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2429A1E-F26B-4961-B614-29929B28B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981" y="2506662"/>
            <a:ext cx="5688037" cy="426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029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B2CC6-C55A-4CC8-9907-CF30BBC51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A42D3E-C768-4FD9-8394-6ED5F343D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59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257</Words>
  <Application>Microsoft Office PowerPoint</Application>
  <PresentationFormat>Широкоэкранный</PresentationFormat>
  <Paragraphs>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Сюжетно-ролевая игра «магазин» средняя группа «звездочки»</vt:lpstr>
      <vt:lpstr>Цель: Обогащать игровой опыт детей, расширять сюжет игры, подводить детей к созданию собственных игровых замыслов. </vt:lpstr>
      <vt:lpstr>   Задачи: 1. Формировать знания детей о профессиях, связанных с торговлей: продавец, кассир, директор магазина, охранник, шоферы, грузчики. 2. Прививать элементы навыков социального общения, развивать ролевой диалог. 3. Закрепить умение излагать свои желания о покупке словесно. 4. Познакомить с такими понятиями как: деньги, касса, цена, очередь. 5. Закреплять правила поведения в общественных местах. 6. Формировать положительные отношения между детьми. 7. Воспитывать умение культурно обращаться друг к другу, терпеливо ждать своей очереди, воспитывать уважение к труду взрослых.</vt:lpstr>
      <vt:lpstr>Для сюжетно-ролевой игры детей 4-5 лет характерно возникновение новых тем, связанных со знаниями, полученными ребенком из художественной литературы, из рассказов взрослых. У ребенка этого возраста повышается интерес к взаимоотношениям людей в труде.</vt:lpstr>
      <vt:lpstr>    В процессе СРИ «Магазин» дети с удовольствием приняли на себя игровые роли, распределили их без конфликтов. В игру включились все дети и смогли отразить в игре реальные факты или события, знания о профессиях взрослых. Во время игры выполнялись этические нормы поведения - доброжелательность, отзывчивость, чуткость, взаимопомощь, справедливость, умение договариваться, сопереживать, правдивость. Игру дети довели до конца.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Сюжетно-ролевая игра «магазин» средняя группа «звездочки»</dc:title>
  <dc:creator>Пользователь</dc:creator>
  <cp:lastModifiedBy>Пользователь</cp:lastModifiedBy>
  <cp:revision>1</cp:revision>
  <dcterms:created xsi:type="dcterms:W3CDTF">2022-09-12T10:21:46Z</dcterms:created>
  <dcterms:modified xsi:type="dcterms:W3CDTF">2022-09-12T10:37:54Z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270786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