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/>
          </p:cNvSpPr>
          <p:nvPr>
            <p:ph type="ctrTitle"/>
          </p:nvPr>
        </p:nvSpPr>
        <p:spPr>
          <a:xfrm>
            <a:off x="642910" y="56593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«Зимние виды спорта»</a:t>
            </a:r>
          </a:p>
        </p:txBody>
      </p:sp>
      <p:pic>
        <p:nvPicPr>
          <p:cNvPr id="17410" name="Picture 2" descr="http://www.v3toys.ru/kiwi-public-data/Kiwi_Img/578f10c9337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1781707"/>
            <a:ext cx="6318448" cy="3181021"/>
          </a:xfrm>
          <a:prstGeom prst="rect">
            <a:avLst/>
          </a:prstGeom>
          <a:noFill/>
        </p:spPr>
      </p:pic>
      <p:pic>
        <p:nvPicPr>
          <p:cNvPr id="5" name="Picture 11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7144">
            <a:off x="7737987" y="242082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7144">
            <a:off x="8147816" y="1474889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?id=275813202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7144">
            <a:off x="856683" y="881782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3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5537">
            <a:off x="791524" y="2824531"/>
            <a:ext cx="8334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124436">
            <a:off x="4194176" y="1503362"/>
            <a:ext cx="455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Grp="1"/>
          </p:cNvSpPr>
          <p:nvPr>
            <p:ph type="title"/>
          </p:nvPr>
        </p:nvSpPr>
        <p:spPr>
          <a:xfrm>
            <a:off x="652389" y="597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</a:rPr>
              <a:t>Найдите лишнюю картинку.</a:t>
            </a:r>
          </a:p>
        </p:txBody>
      </p:sp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1587"/>
            <a:ext cx="3657919" cy="27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523" y="3964729"/>
            <a:ext cx="2775252" cy="208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5701" y="927408"/>
            <a:ext cx="2001074" cy="27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sportoboz.ru/uploads/posts/foto/oi2008/2_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1028" y="3964730"/>
            <a:ext cx="4263036" cy="239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 idx="4294967295"/>
          </p:nvPr>
        </p:nvSpPr>
        <p:spPr>
          <a:xfrm>
            <a:off x="683568" y="2538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3399"/>
                </a:solidFill>
                <a:latin typeface="Times New Roman" pitchFamily="18" charset="0"/>
              </a:rPr>
              <a:t>Каким видом спорта занимаются эти люди?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96897"/>
            <a:ext cx="3530570" cy="237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28" y="3979859"/>
            <a:ext cx="3519925" cy="231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320" y="3979859"/>
            <a:ext cx="3824982" cy="250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96898"/>
            <a:ext cx="3005114" cy="22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?id=275813202-6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67144">
            <a:off x="390913" y="660196"/>
            <a:ext cx="794590" cy="9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1.rampinteractive.com/xtreme3on3hockey/images/association/x3on3_st_albert_hoc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74129"/>
            <a:ext cx="3922542" cy="2357455"/>
          </a:xfrm>
          <a:prstGeom prst="rect">
            <a:avLst/>
          </a:prstGeom>
          <a:noFill/>
        </p:spPr>
      </p:pic>
      <p:pic>
        <p:nvPicPr>
          <p:cNvPr id="1028" name="Picture 4" descr="http://illustrators.ru/uploads/illustration/image/438096/main_43809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490" y="2285992"/>
            <a:ext cx="3763888" cy="33337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571479"/>
            <a:ext cx="532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«Чей снаряд?»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i?id=275813202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7144">
            <a:off x="1361157" y="773571"/>
            <a:ext cx="1126361" cy="136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portmage.ru/products_pictures/lyzhi-stc-150-170-sm-krepleniya-75mm-palki-1612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786058"/>
            <a:ext cx="3000396" cy="3000396"/>
          </a:xfrm>
          <a:prstGeom prst="rect">
            <a:avLst/>
          </a:prstGeom>
          <a:noFill/>
        </p:spPr>
      </p:pic>
      <p:pic>
        <p:nvPicPr>
          <p:cNvPr id="28676" name="Picture 4" descr="http://www.gazprom.ru/f/posts/37/033368/pervye_sorevnovanija_na_lyzhno-biatlonnom_komplekse_02.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00372"/>
            <a:ext cx="5142509" cy="3429024"/>
          </a:xfrm>
          <a:prstGeom prst="rect">
            <a:avLst/>
          </a:prstGeom>
          <a:noFill/>
        </p:spPr>
      </p:pic>
      <p:pic>
        <p:nvPicPr>
          <p:cNvPr id="28678" name="Picture 6" descr="http://s00.yaplakal.com/pics/pics_original/9/0/5/5175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58644"/>
            <a:ext cx="4006853" cy="1357322"/>
          </a:xfrm>
          <a:prstGeom prst="rect">
            <a:avLst/>
          </a:prstGeom>
          <a:noFill/>
        </p:spPr>
      </p:pic>
      <p:pic>
        <p:nvPicPr>
          <p:cNvPr id="5" name="Picture 11" descr="i?id=275813202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7144">
            <a:off x="6764675" y="845342"/>
            <a:ext cx="730051" cy="88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pload.wikimedia.org/wikipedia/commons/2/28/White-Snowboard-With-Bind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843331" cy="2677291"/>
          </a:xfrm>
          <a:prstGeom prst="rect">
            <a:avLst/>
          </a:prstGeom>
          <a:noFill/>
        </p:spPr>
      </p:pic>
      <p:pic>
        <p:nvPicPr>
          <p:cNvPr id="29702" name="Picture 6" descr="http://hyser-40.cdn.pjtsu.com/wp-content/uploads/2015/12/319.jpg?resize=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857232"/>
            <a:ext cx="4559301" cy="3419476"/>
          </a:xfrm>
          <a:prstGeom prst="rect">
            <a:avLst/>
          </a:prstGeom>
          <a:noFill/>
        </p:spPr>
      </p:pic>
      <p:pic>
        <p:nvPicPr>
          <p:cNvPr id="4" name="Picture 11" descr="i?id=275813202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7144">
            <a:off x="1701763" y="827047"/>
            <a:ext cx="1026248" cy="12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arbay.ru/images/b11aa33c1ad42b8af2cd8f61085c787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600540"/>
            <a:ext cx="1928826" cy="1928826"/>
          </a:xfrm>
          <a:prstGeom prst="rect">
            <a:avLst/>
          </a:prstGeom>
          <a:noFill/>
        </p:spPr>
      </p:pic>
      <p:pic>
        <p:nvPicPr>
          <p:cNvPr id="30724" name="Picture 4" descr="http://www.pohodastudio.cz/docs/Lumenka/N254347b81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2571768" cy="3857652"/>
          </a:xfrm>
          <a:prstGeom prst="rect">
            <a:avLst/>
          </a:prstGeom>
          <a:noFill/>
        </p:spPr>
      </p:pic>
      <p:pic>
        <p:nvPicPr>
          <p:cNvPr id="30726" name="Picture 6" descr="http://opt-arena.ru/image_goods/big/2016/10/5962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00570"/>
            <a:ext cx="1928826" cy="1928826"/>
          </a:xfrm>
          <a:prstGeom prst="rect">
            <a:avLst/>
          </a:prstGeom>
          <a:noFill/>
        </p:spPr>
      </p:pic>
      <p:pic>
        <p:nvPicPr>
          <p:cNvPr id="30728" name="Picture 8" descr="http://img.flexcom.ru/2013/03/22/bimg704955.jpg"/>
          <p:cNvPicPr>
            <a:picLocks noChangeAspect="1" noChangeArrowheads="1"/>
          </p:cNvPicPr>
          <p:nvPr/>
        </p:nvPicPr>
        <p:blipFill>
          <a:blip r:embed="rId5" cstate="print"/>
          <a:srcRect l="5527" r="24467"/>
          <a:stretch>
            <a:fillRect/>
          </a:stretch>
        </p:blipFill>
        <p:spPr bwMode="auto">
          <a:xfrm>
            <a:off x="3071802" y="785794"/>
            <a:ext cx="3314778" cy="3551223"/>
          </a:xfrm>
          <a:prstGeom prst="rect">
            <a:avLst/>
          </a:prstGeom>
          <a:noFill/>
        </p:spPr>
      </p:pic>
      <p:pic>
        <p:nvPicPr>
          <p:cNvPr id="30732" name="Picture 12" descr="http://www.wavekon.ru/assets/images/LT-WorldTop/WorldTop_LTC-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86512" y="4929198"/>
            <a:ext cx="2428859" cy="1681518"/>
          </a:xfrm>
          <a:prstGeom prst="rect">
            <a:avLst/>
          </a:prstGeom>
          <a:noFill/>
        </p:spPr>
      </p:pic>
      <p:pic>
        <p:nvPicPr>
          <p:cNvPr id="30734" name="Picture 14" descr="http://www.sportoboz.ru/uploads/posts/foto/oi2008/120_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5" y="785794"/>
            <a:ext cx="252414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2-tub-ru.yandex.net/i?id=d0970afbbb12931c6d4f8a6e7349e2eb&amp;n=33&amp;h=215&amp;w=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121232" cy="2905132"/>
          </a:xfrm>
          <a:prstGeom prst="rect">
            <a:avLst/>
          </a:prstGeom>
          <a:noFill/>
        </p:spPr>
      </p:pic>
      <p:pic>
        <p:nvPicPr>
          <p:cNvPr id="32772" name="Picture 4" descr="http://www.novate.ru/files/u32501/unusual-vehicle-brand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3325854" cy="2000264"/>
          </a:xfrm>
          <a:prstGeom prst="rect">
            <a:avLst/>
          </a:prstGeom>
          <a:noFill/>
        </p:spPr>
      </p:pic>
      <p:pic>
        <p:nvPicPr>
          <p:cNvPr id="4" name="Picture 11" descr="i?id=275813202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7144">
            <a:off x="1645521" y="1123046"/>
            <a:ext cx="1083360" cy="13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?id=275813202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7144">
            <a:off x="6214532" y="5382376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000372"/>
            <a:ext cx="7987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Занимайтесь спортом!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4071392" y="1024658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2071129" y="502518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5857343" y="4739434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1928252" y="181047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7000351" y="2310541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229600" cy="22733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Фигурное катание</a:t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Как на льду они прекрасны:</a:t>
            </a:r>
            <a:b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 спортсмены, и артисты,</a:t>
            </a:r>
            <a:b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И танцуют просто классно!</a:t>
            </a:r>
            <a:b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Кто же </a:t>
            </a:r>
            <a:r>
              <a:rPr lang="ru-RU" sz="18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это?-Фигуристы</a:t>
            </a:r>
            <a: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57" y="3203926"/>
            <a:ext cx="2852737" cy="2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52" y="480618"/>
            <a:ext cx="2728118" cy="25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54853">
            <a:off x="6498435" y="4769401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54853">
            <a:off x="5556062" y="54486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54853">
            <a:off x="7711863" y="108102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/>
          </p:nvPr>
        </p:nvSpPr>
        <p:spPr>
          <a:xfrm>
            <a:off x="2807493" y="280736"/>
            <a:ext cx="3529013" cy="100806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</a:rPr>
              <a:t>Хоккей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43585"/>
            <a:ext cx="5473450" cy="39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2"/>
          <p:cNvSpPr>
            <a:spLocks/>
          </p:cNvSpPr>
          <p:nvPr/>
        </p:nvSpPr>
        <p:spPr bwMode="auto">
          <a:xfrm>
            <a:off x="5003800" y="1916113"/>
            <a:ext cx="252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5241925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hlink"/>
                </a:solidFill>
              </a:rPr>
              <a:t>Во дворе с утра игра,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 Разыгралась детвора.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 Крики: «шайбу!», «мимо!», «бей!» -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 Значит там игра — ….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6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7056258" y="830622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/>
          </p:cNvSpPr>
          <p:nvPr/>
        </p:nvSpPr>
        <p:spPr bwMode="auto">
          <a:xfrm>
            <a:off x="714348" y="673041"/>
            <a:ext cx="3189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 dirty="0">
                <a:solidFill>
                  <a:srgbClr val="000099"/>
                </a:solidFill>
              </a:rPr>
              <a:t>Прыжки на лыжах с трамплина</a:t>
            </a:r>
          </a:p>
        </p:txBody>
      </p:sp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61959"/>
            <a:ext cx="3929091" cy="30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57752" y="200024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Посмотрите, лыжник мчится,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потом летит как птица, Совершив прыжок  с вершин. А помог ему трамплин.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4627367" y="544869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6127565" y="5331215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2790415" y="759913"/>
            <a:ext cx="3117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Лыжные гонки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50030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hlink"/>
                </a:solidFill>
              </a:rPr>
              <a:t>Спорт на свете есть такой,</a:t>
            </a:r>
          </a:p>
          <a:p>
            <a:r>
              <a:rPr lang="ru-RU" sz="1800" b="1" dirty="0" smtClean="0">
                <a:solidFill>
                  <a:schemeClr val="hlink"/>
                </a:solidFill>
              </a:rPr>
              <a:t> Популярен он зимой.</a:t>
            </a:r>
          </a:p>
          <a:p>
            <a:r>
              <a:rPr lang="ru-RU" sz="1800" b="1" dirty="0" smtClean="0">
                <a:solidFill>
                  <a:schemeClr val="hlink"/>
                </a:solidFill>
              </a:rPr>
              <a:t> На лыжах быстро ты бежишь,</a:t>
            </a:r>
          </a:p>
          <a:p>
            <a:r>
              <a:rPr lang="ru-RU" sz="1800" b="1" dirty="0" smtClean="0">
                <a:solidFill>
                  <a:schemeClr val="hlink"/>
                </a:solidFill>
              </a:rPr>
              <a:t> За соперником спешишь. </a:t>
            </a:r>
            <a:endParaRPr lang="ru-RU" sz="1800" b="1" dirty="0">
              <a:solidFill>
                <a:schemeClr val="hlink"/>
              </a:solidFill>
            </a:endParaRPr>
          </a:p>
        </p:txBody>
      </p:sp>
      <p:pic>
        <p:nvPicPr>
          <p:cNvPr id="13314" name="Picture 2" descr="http://oboi.kards.qip.ru/images/wallpaper/ab/85/34219_80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0" y="2132856"/>
            <a:ext cx="5238787" cy="3929090"/>
          </a:xfrm>
          <a:prstGeom prst="rect">
            <a:avLst/>
          </a:prstGeom>
          <a:noFill/>
        </p:spPr>
      </p:pic>
      <p:pic>
        <p:nvPicPr>
          <p:cNvPr id="5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1341218" y="4688272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6341877" y="75918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4853">
            <a:off x="1912722" y="830621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84213" y="651665"/>
            <a:ext cx="4175125" cy="711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Биатлон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50214"/>
            <a:ext cx="3966313" cy="28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223" y="1452487"/>
            <a:ext cx="4260710" cy="279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6314" y="464344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 в мишень спортсмен стреляет, И на лыжах мчится он.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вид спорта называют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Очень просто: биатлон.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9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54853">
            <a:off x="6138394" y="494161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4846">
            <a:off x="6874711" y="5768698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70952">
            <a:off x="1675166" y="1006714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754853">
            <a:off x="2493729" y="329890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/>
          </p:cNvSpPr>
          <p:nvPr/>
        </p:nvSpPr>
        <p:spPr bwMode="auto">
          <a:xfrm>
            <a:off x="4340224" y="386624"/>
            <a:ext cx="43910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Конькобежный спорт</a:t>
            </a: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02" y="1932930"/>
            <a:ext cx="4810059" cy="320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70952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4010" y="4759950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Качая в такт рукой,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860658" y="39451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4211638" y="54451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684213" y="58054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4621467" y="158292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7447093" y="5145512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/>
          </p:cNvSpPr>
          <p:nvPr/>
        </p:nvSpPr>
        <p:spPr bwMode="auto">
          <a:xfrm>
            <a:off x="184150" y="4443610"/>
            <a:ext cx="4484688" cy="102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800" b="1" dirty="0" smtClean="0">
              <a:solidFill>
                <a:srgbClr val="333399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333399"/>
                </a:solidFill>
              </a:rPr>
              <a:t>Лыжа здесь всего одна,</a:t>
            </a:r>
          </a:p>
          <a:p>
            <a:pPr algn="ctr" eaLnBrk="0" hangingPunct="0"/>
            <a:r>
              <a:rPr lang="ru-RU" sz="2400" b="1" dirty="0" smtClean="0">
                <a:solidFill>
                  <a:srgbClr val="333399"/>
                </a:solidFill>
              </a:rPr>
              <a:t>Коротка, а не длина. </a:t>
            </a:r>
          </a:p>
          <a:p>
            <a:pPr algn="ctr" eaLnBrk="0" hangingPunct="0"/>
            <a:r>
              <a:rPr lang="ru-RU" sz="2400" b="1" dirty="0" smtClean="0">
                <a:solidFill>
                  <a:srgbClr val="333399"/>
                </a:solidFill>
              </a:rPr>
              <a:t>Чудеса на ней покажем,</a:t>
            </a:r>
          </a:p>
          <a:p>
            <a:pPr algn="ctr" eaLnBrk="0" hangingPunct="0"/>
            <a:r>
              <a:rPr lang="ru-RU" sz="2400" b="1" dirty="0" smtClean="0">
                <a:solidFill>
                  <a:srgbClr val="333399"/>
                </a:solidFill>
              </a:rPr>
              <a:t>Кувыркаться можем даже.</a:t>
            </a:r>
            <a:endParaRPr lang="ru-RU" sz="2400" b="1" dirty="0">
              <a:solidFill>
                <a:srgbClr val="333399"/>
              </a:solidFill>
            </a:endParaRPr>
          </a:p>
        </p:txBody>
      </p:sp>
      <p:sp>
        <p:nvSpPr>
          <p:cNvPr id="20488" name="Rectangle 14"/>
          <p:cNvSpPr>
            <a:spLocks/>
          </p:cNvSpPr>
          <p:nvPr/>
        </p:nvSpPr>
        <p:spPr bwMode="auto">
          <a:xfrm>
            <a:off x="1128152" y="142106"/>
            <a:ext cx="3779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Сноуборд</a:t>
            </a:r>
            <a:endParaRPr lang="ru-RU" sz="4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935" y="1231420"/>
            <a:ext cx="4825869" cy="319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6300788" y="12684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4211638" y="54451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684213" y="58054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i?id=27581320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144">
            <a:off x="8316913" y="47974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/>
          </p:cNvSpPr>
          <p:nvPr/>
        </p:nvSpPr>
        <p:spPr bwMode="auto">
          <a:xfrm>
            <a:off x="323528" y="411266"/>
            <a:ext cx="44846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Санный спорт</a:t>
            </a: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98157"/>
            <a:ext cx="5160463" cy="30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/>
          </p:cNvSpPr>
          <p:nvPr/>
        </p:nvSpPr>
        <p:spPr bwMode="auto">
          <a:xfrm>
            <a:off x="4593080" y="4208895"/>
            <a:ext cx="4141817" cy="15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них сидя разгоняются,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А лёжа на спине спускаются.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</TotalTime>
  <Words>180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«Зимние виды спорта»</vt:lpstr>
      <vt:lpstr>       Фигурное катание  Как на льду они прекрасны: И спортсмены, и артисты,  И танцуют просто классно! Кто же это?-Фигуристы!  </vt:lpstr>
      <vt:lpstr>Хоккей</vt:lpstr>
      <vt:lpstr>Презентация PowerPoint</vt:lpstr>
      <vt:lpstr>Презентация PowerPoint</vt:lpstr>
      <vt:lpstr>Биатлон</vt:lpstr>
      <vt:lpstr>Презентация PowerPoint</vt:lpstr>
      <vt:lpstr>Презентация PowerPoint</vt:lpstr>
      <vt:lpstr>Презентация PowerPoint</vt:lpstr>
      <vt:lpstr>Найдите лишнюю картинку.</vt:lpstr>
      <vt:lpstr>Каким видом спорта занимаются эти люди?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виды спорта»</dc:title>
  <dc:creator>User</dc:creator>
  <cp:lastModifiedBy>Света</cp:lastModifiedBy>
  <cp:revision>4</cp:revision>
  <dcterms:created xsi:type="dcterms:W3CDTF">2017-10-03T09:06:42Z</dcterms:created>
  <dcterms:modified xsi:type="dcterms:W3CDTF">2022-01-13T10:34:15Z</dcterms:modified>
</cp:coreProperties>
</file>