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96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64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5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0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33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7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3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93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8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7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9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F46AE98-8B12-4ECD-9996-ED2F36D8B67D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B570BE8-AD77-4692-888C-C97DF876B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81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3.pn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14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17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2EF393-0C02-ABA5-3F3E-0456169AF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1" y="200464"/>
            <a:ext cx="11479237" cy="64570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CB01E8-5D7C-7BA0-310C-08869634F644}"/>
              </a:ext>
            </a:extLst>
          </p:cNvPr>
          <p:cNvSpPr txBox="1"/>
          <p:nvPr/>
        </p:nvSpPr>
        <p:spPr>
          <a:xfrm>
            <a:off x="647115" y="5852160"/>
            <a:ext cx="3264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Швецова О. П.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МБОУ СОШ №17</a:t>
            </a:r>
          </a:p>
        </p:txBody>
      </p:sp>
    </p:spTree>
    <p:extLst>
      <p:ext uri="{BB962C8B-B14F-4D97-AF65-F5344CB8AC3E}">
        <p14:creationId xmlns:p14="http://schemas.microsoft.com/office/powerpoint/2010/main" val="177696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18A7DF-683B-C9F8-57A2-2CD794B95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50" y="214825"/>
            <a:ext cx="4584816" cy="64251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BEC395-DD5F-A290-0906-7ABD1359D8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235" y="214825"/>
            <a:ext cx="4584815" cy="6425124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D4CC931-E535-50B3-3694-DC66A4C2ECDA}"/>
              </a:ext>
            </a:extLst>
          </p:cNvPr>
          <p:cNvSpPr/>
          <p:nvPr/>
        </p:nvSpPr>
        <p:spPr>
          <a:xfrm>
            <a:off x="604911" y="492369"/>
            <a:ext cx="3812344" cy="2799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EE7C6E-B676-4713-5B7E-AFDD610E6D1D}"/>
              </a:ext>
            </a:extLst>
          </p:cNvPr>
          <p:cNvSpPr/>
          <p:nvPr/>
        </p:nvSpPr>
        <p:spPr>
          <a:xfrm>
            <a:off x="7774745" y="492369"/>
            <a:ext cx="3812344" cy="2799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1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DD0563-1AF8-C441-0A2E-DA820357DC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3" l="17" r="33" t="77"/>
          <a:stretch/>
        </p:blipFill>
        <p:spPr>
          <a:xfrm>
            <a:off x="225083" y="182879"/>
            <a:ext cx="4557932" cy="641486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2E5218-A543-18C4-6943-C5D1E9727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2094" y="197378"/>
            <a:ext cx="4557933" cy="646324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BD4168D-7A41-051C-1ED4-7ED21A1779CC}"/>
              </a:ext>
            </a:extLst>
          </p:cNvPr>
          <p:cNvSpPr/>
          <p:nvPr/>
        </p:nvSpPr>
        <p:spPr>
          <a:xfrm>
            <a:off x="492369" y="436099"/>
            <a:ext cx="3812344" cy="2799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9255211-D972-6FB7-B1B0-5FB6C6F4781A}"/>
              </a:ext>
            </a:extLst>
          </p:cNvPr>
          <p:cNvSpPr/>
          <p:nvPr/>
        </p:nvSpPr>
        <p:spPr>
          <a:xfrm>
            <a:off x="7512147" y="4991687"/>
            <a:ext cx="4407879" cy="16060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413224944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5"/>
      <p:bldP animBg="1" grpId="0" spid="6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51EB015-1815-DA9B-7E7D-19F15A50C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69" y="269974"/>
            <a:ext cx="4450607" cy="631805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70E3D23-F4A9-B17F-8C91-E81AA07F887D}"/>
              </a:ext>
            </a:extLst>
          </p:cNvPr>
          <p:cNvSpPr/>
          <p:nvPr/>
        </p:nvSpPr>
        <p:spPr>
          <a:xfrm>
            <a:off x="262069" y="4981964"/>
            <a:ext cx="4407879" cy="16060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2D04BD5-0626-CFA1-160E-0AE618CA4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7394" y="269974"/>
            <a:ext cx="4582537" cy="6412879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A6CD1B2-AF0A-006C-C122-FBC7FDF4DA1D}"/>
              </a:ext>
            </a:extLst>
          </p:cNvPr>
          <p:cNvSpPr/>
          <p:nvPr/>
        </p:nvSpPr>
        <p:spPr>
          <a:xfrm>
            <a:off x="7835705" y="478302"/>
            <a:ext cx="3812344" cy="2799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30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025D2A1-D2BC-B5E8-2D89-AD74E4F69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54" y="291444"/>
            <a:ext cx="4477770" cy="627511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0A4C6B6-D6F7-7CA0-90B7-8C8FF6665AAC}"/>
              </a:ext>
            </a:extLst>
          </p:cNvPr>
          <p:cNvSpPr/>
          <p:nvPr/>
        </p:nvSpPr>
        <p:spPr>
          <a:xfrm>
            <a:off x="614067" y="520505"/>
            <a:ext cx="3812344" cy="2799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8BF0EF-277D-169B-4C28-15B609025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479" y="291444"/>
            <a:ext cx="4464303" cy="633749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4ABF7EB-DFDC-209A-28C0-F0BA3522B413}"/>
              </a:ext>
            </a:extLst>
          </p:cNvPr>
          <p:cNvSpPr/>
          <p:nvPr/>
        </p:nvSpPr>
        <p:spPr>
          <a:xfrm>
            <a:off x="7502767" y="5022877"/>
            <a:ext cx="4407879" cy="16060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20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CB8E025-66E6-C4D1-5937-751E51326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09" y="195262"/>
            <a:ext cx="4572000" cy="6467475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9D5ED90-C309-82A1-21BB-5E364EA5C690}"/>
              </a:ext>
            </a:extLst>
          </p:cNvPr>
          <p:cNvSpPr/>
          <p:nvPr/>
        </p:nvSpPr>
        <p:spPr>
          <a:xfrm>
            <a:off x="443130" y="5056675"/>
            <a:ext cx="4407879" cy="16060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421C41-505C-8711-1EDC-F2276E41B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991" y="195262"/>
            <a:ext cx="4572000" cy="6483191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C89F6E7-535E-F705-7826-AFB014519A6B}"/>
              </a:ext>
            </a:extLst>
          </p:cNvPr>
          <p:cNvSpPr/>
          <p:nvPr/>
        </p:nvSpPr>
        <p:spPr>
          <a:xfrm>
            <a:off x="7505112" y="5056675"/>
            <a:ext cx="4407879" cy="16060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88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09679AA-6715-1FC9-A6EB-4385F99182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2" r="222"/>
          <a:stretch/>
        </p:blipFill>
        <p:spPr>
          <a:xfrm>
            <a:off x="478301" y="343031"/>
            <a:ext cx="3043311" cy="489015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A3EBE18-F99E-4CC2-B5DF-4F6DB1A424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5" l="2" r="24"/>
          <a:stretch/>
        </p:blipFill>
        <p:spPr>
          <a:xfrm>
            <a:off x="1125416" y="4834260"/>
            <a:ext cx="2222696" cy="168070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4B78137-749E-EF6E-3D6A-0C728A5AFED4}"/>
              </a:ext>
            </a:extLst>
          </p:cNvPr>
          <p:cNvSpPr/>
          <p:nvPr/>
        </p:nvSpPr>
        <p:spPr>
          <a:xfrm>
            <a:off x="935502" y="4834260"/>
            <a:ext cx="2602524" cy="16807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E09890-67BB-4723-E260-ADBF8C0068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292" y="343031"/>
            <a:ext cx="6109535" cy="620117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DE36EFB-E249-671C-591A-3BA6EB09E68E}"/>
              </a:ext>
            </a:extLst>
          </p:cNvPr>
          <p:cNvSpPr/>
          <p:nvPr/>
        </p:nvSpPr>
        <p:spPr>
          <a:xfrm>
            <a:off x="5219378" y="3429000"/>
            <a:ext cx="4628006" cy="31152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24847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4"/>
      <p:bldP animBg="1" grpId="0" spid="6"/>
    </p:bld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EA5BCEE-28F9-6E42-7FCE-DED71A50D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17" y="242961"/>
            <a:ext cx="4554701" cy="638292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38E7FB-223A-82A2-ED0C-941F3D224C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9" l="253" r="241" t="119"/>
          <a:stretch/>
        </p:blipFill>
        <p:spPr>
          <a:xfrm>
            <a:off x="7305550" y="242961"/>
            <a:ext cx="4655434" cy="638292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ED484F-7968-3C57-112D-46590FF06C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29" l="136" r="121" t="1"/>
          <a:stretch/>
        </p:blipFill>
        <p:spPr>
          <a:xfrm>
            <a:off x="5022167" y="2345623"/>
            <a:ext cx="2040860" cy="209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3601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38</TotalTime>
  <Words>12</Words>
  <Application>Microsoft Office PowerPoint</Application>
  <PresentationFormat>Широкоэкранный</PresentationFormat>
  <Paragraphs>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5</cp:revision>
  <dcterms:created xsi:type="dcterms:W3CDTF">2025-03-28T05:07:33Z</dcterms:created>
  <dcterms:modified xsi:type="dcterms:W3CDTF">2025-03-28T05:46:12Z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485320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