
<file path=[Content_Types].xml><?xml version="1.0" encoding="utf-8"?>
<Types xmlns="http://schemas.openxmlformats.org/package/2006/content-types">
  <Default ContentType="image/png" Extension="png"/>
  <Default ContentType="image/jpeg" Extension="jpeg"/>
  <Default ContentType="application/vnd.openxmlformats-package.relationships+xml" Extension="rels"/>
  <Default ContentType="application/xml" Extension="xml"/>
  <Override ContentType="application/vnd.openxmlformats-officedocument.presentationml.presentation.main+xml" PartName="/ppt/presentation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presProps+xml" PartName="/ppt/presProps.xml"/>
  <Override ContentType="application/vnd.openxmlformats-officedocument.presentationml.viewProps+xml" PartName="/ppt/viewProps.xml"/>
  <Override ContentType="application/vnd.openxmlformats-officedocument.theme+xml" PartName="/ppt/theme/them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17.xml"/>
  <Override ContentType="application/vnd.openxmlformats-package.core-properties+xml" PartName="/docProps/core.xml"/>
  <Override ContentType="application/vnd.openxmlformats-officedocument.extended-properties+xml" PartName="/docProps/app.xml"/>
  <Override ContentType="application/vnd.openxmlformats-officedocument.custom-properties+xml" PartName="/docProps/custom.xml"/>
</Types>
</file>

<file path=_rels/.rels><?xml version="1.0" encoding="UTF-8" standalone="yes" ?><Relationships xmlns="http://schemas.openxmlformats.org/package/2006/relationships"><Relationship Id="rId3" Target="docProps/core.xml" Type="http://schemas.openxmlformats.org/package/2006/relationships/metadata/core-properties"/><Relationship Id="rId2" Target="docProps/thumbnail.jpeg" Type="http://schemas.openxmlformats.org/package/2006/relationships/metadata/thumbnail"/><Relationship Id="rId1" Target="ppt/presentation.xml" Type="http://schemas.openxmlformats.org/officeDocument/2006/relationships/officeDocument"/><Relationship Id="rId4" Target="docProps/app.xml" Type="http://schemas.openxmlformats.org/officeDocument/2006/relationships/extended-properties"/><Relationship Id="rId5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74" r:id="rId2"/>
    <p:sldId id="273" r:id="rId3"/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65411-F07D-417F-BA4A-F68807AD9434}" type="datetimeFigureOut">
              <a:rPr lang="ru-RU" smtClean="0"/>
              <a:t>11.07.2025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D2DA4-4F1F-4CF0-88A4-D6BD051333A3}" type="slidenum">
              <a:rPr lang="ru-RU" smtClean="0"/>
              <a:t>‹#›</a:t>
            </a:fld>
            <a:endParaRPr lang="ru-RU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81251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65411-F07D-417F-BA4A-F68807AD9434}" type="datetimeFigureOut">
              <a:rPr lang="ru-RU" smtClean="0"/>
              <a:t>11.07.2025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D2DA4-4F1F-4CF0-88A4-D6BD051333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13557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65411-F07D-417F-BA4A-F68807AD9434}" type="datetimeFigureOut">
              <a:rPr lang="ru-RU" smtClean="0"/>
              <a:t>11.07.2025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D2DA4-4F1F-4CF0-88A4-D6BD051333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54533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65411-F07D-417F-BA4A-F68807AD9434}" type="datetimeFigureOut">
              <a:rPr lang="ru-RU" smtClean="0"/>
              <a:t>11.07.2025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D2DA4-4F1F-4CF0-88A4-D6BD051333A3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599182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65411-F07D-417F-BA4A-F68807AD9434}" type="datetimeFigureOut">
              <a:rPr lang="ru-RU" smtClean="0"/>
              <a:t>11.07.2025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D2DA4-4F1F-4CF0-88A4-D6BD051333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260715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65411-F07D-417F-BA4A-F68807AD9434}" type="datetimeFigureOut">
              <a:rPr lang="ru-RU" smtClean="0"/>
              <a:t>11.07.2025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D2DA4-4F1F-4CF0-88A4-D6BD051333A3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0227108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65411-F07D-417F-BA4A-F68807AD9434}" type="datetimeFigureOut">
              <a:rPr lang="ru-RU" smtClean="0"/>
              <a:t>11.07.2025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D2DA4-4F1F-4CF0-88A4-D6BD051333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775130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65411-F07D-417F-BA4A-F68807AD9434}" type="datetimeFigureOut">
              <a:rPr lang="ru-RU" smtClean="0"/>
              <a:t>11.07.2025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D2DA4-4F1F-4CF0-88A4-D6BD051333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015095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65411-F07D-417F-BA4A-F68807AD9434}" type="datetimeFigureOut">
              <a:rPr lang="ru-RU" smtClean="0"/>
              <a:t>11.07.2025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D2DA4-4F1F-4CF0-88A4-D6BD051333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98274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65411-F07D-417F-BA4A-F68807AD9434}" type="datetimeFigureOut">
              <a:rPr lang="ru-RU" smtClean="0"/>
              <a:t>11.07.2025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D2DA4-4F1F-4CF0-88A4-D6BD051333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0875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65411-F07D-417F-BA4A-F68807AD9434}" type="datetimeFigureOut">
              <a:rPr lang="ru-RU" smtClean="0"/>
              <a:t>11.07.2025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D2DA4-4F1F-4CF0-88A4-D6BD051333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17787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65411-F07D-417F-BA4A-F68807AD9434}" type="datetimeFigureOut">
              <a:rPr lang="ru-RU" smtClean="0"/>
              <a:t>11.07.2025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D2DA4-4F1F-4CF0-88A4-D6BD051333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10754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65411-F07D-417F-BA4A-F68807AD9434}" type="datetimeFigureOut">
              <a:rPr lang="ru-RU" smtClean="0"/>
              <a:t>11.07.2025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D2DA4-4F1F-4CF0-88A4-D6BD051333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91633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65411-F07D-417F-BA4A-F68807AD9434}" type="datetimeFigureOut">
              <a:rPr lang="ru-RU" smtClean="0"/>
              <a:t>11.07.2025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D2DA4-4F1F-4CF0-88A4-D6BD051333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53918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65411-F07D-417F-BA4A-F68807AD9434}" type="datetimeFigureOut">
              <a:rPr lang="ru-RU" smtClean="0"/>
              <a:t>11.07.2025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D2DA4-4F1F-4CF0-88A4-D6BD051333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57756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65411-F07D-417F-BA4A-F68807AD9434}" type="datetimeFigureOut">
              <a:rPr lang="ru-RU" smtClean="0"/>
              <a:t>11.07.2025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D2DA4-4F1F-4CF0-88A4-D6BD051333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8165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65411-F07D-417F-BA4A-F68807AD9434}" type="datetimeFigureOut">
              <a:rPr lang="ru-RU" smtClean="0"/>
              <a:t>11.07.2025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D2DA4-4F1F-4CF0-88A4-D6BD051333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33838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96765411-F07D-417F-BA4A-F68807AD9434}" type="datetimeFigureOut">
              <a:rPr lang="ru-RU" smtClean="0"/>
              <a:t>11.07.2025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5B2D2DA4-4F1F-4CF0-88A4-D6BD051333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051853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  <p:sldLayoutId id="2147483697" r:id="rId13"/>
    <p:sldLayoutId id="2147483698" r:id="rId14"/>
    <p:sldLayoutId id="2147483699" r:id="rId15"/>
    <p:sldLayoutId id="2147483700" r:id="rId16"/>
    <p:sldLayoutId id="2147483701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 ?><Relationships xmlns="http://schemas.openxmlformats.org/package/2006/relationships"><Relationship Id="rId3" Target="../media/image32.jpeg" Type="http://schemas.openxmlformats.org/officeDocument/2006/relationships/image"/><Relationship Id="rId2" Target="../media/image31.png" Type="http://schemas.openxmlformats.org/officeDocument/2006/relationships/image"/><Relationship Id="rId1" Target="../slideLayouts/slideLayout7.xml" Type="http://schemas.openxmlformats.org/officeDocument/2006/relationships/slideLayout"/></Relationships>
</file>

<file path=ppt/slides/_rels/slide11.xml.rels><?xml version="1.0" encoding="UTF-8" standalone="yes" ?><Relationships xmlns="http://schemas.openxmlformats.org/package/2006/relationships"><Relationship Id="rId3" Target="../media/image34.jpeg" Type="http://schemas.openxmlformats.org/officeDocument/2006/relationships/image"/><Relationship Id="rId2" Target="../media/image33.jpeg" Type="http://schemas.openxmlformats.org/officeDocument/2006/relationships/image"/><Relationship Id="rId1" Target="../slideLayouts/slideLayout7.xml" Type="http://schemas.openxmlformats.org/officeDocument/2006/relationships/slideLayout"/></Relationships>
</file>

<file path=ppt/slides/_rels/slide12.xml.rels><?xml version="1.0" encoding="UTF-8" standalone="yes" ?><Relationships xmlns="http://schemas.openxmlformats.org/package/2006/relationships"><Relationship Id="rId3" Target="../media/image36.jpeg" Type="http://schemas.openxmlformats.org/officeDocument/2006/relationships/image"/><Relationship Id="rId2" Target="../media/image35.jpeg" Type="http://schemas.openxmlformats.org/officeDocument/2006/relationships/image"/><Relationship Id="rId1" Target="../slideLayouts/slideLayout7.xml" Type="http://schemas.openxmlformats.org/officeDocument/2006/relationships/slideLayout"/></Relationships>
</file>

<file path=ppt/slides/_rels/slide2.xml.rels><?xml version="1.0" encoding="UTF-8" standalone="yes" ?><Relationships xmlns="http://schemas.openxmlformats.org/package/2006/relationships"><Relationship Id="rId8" Target="../media/image7.jpeg" Type="http://schemas.openxmlformats.org/officeDocument/2006/relationships/image"/><Relationship Id="rId13" Target="../media/image12.png" Type="http://schemas.openxmlformats.org/officeDocument/2006/relationships/image"/><Relationship Id="rId3" Target="../media/image2.jpeg" Type="http://schemas.openxmlformats.org/officeDocument/2006/relationships/image"/><Relationship Id="rId7" Target="../media/image6.png" Type="http://schemas.openxmlformats.org/officeDocument/2006/relationships/image"/><Relationship Id="rId12" Target="../media/image11.jpeg" Type="http://schemas.openxmlformats.org/officeDocument/2006/relationships/image"/><Relationship Id="rId2" Target="../media/image1.jpeg" Type="http://schemas.openxmlformats.org/officeDocument/2006/relationships/image"/><Relationship Id="rId16" Target="../media/image15.jpeg" Type="http://schemas.openxmlformats.org/officeDocument/2006/relationships/image"/><Relationship Id="rId1" Target="../slideLayouts/slideLayout7.xml" Type="http://schemas.openxmlformats.org/officeDocument/2006/relationships/slideLayout"/><Relationship Id="rId6" Target="../media/image5.png" Type="http://schemas.openxmlformats.org/officeDocument/2006/relationships/image"/><Relationship Id="rId11" Target="../media/image10.png" Type="http://schemas.openxmlformats.org/officeDocument/2006/relationships/image"/><Relationship Id="rId5" Target="../media/image4.png" Type="http://schemas.openxmlformats.org/officeDocument/2006/relationships/image"/><Relationship Id="rId15" Target="../media/image14.png" Type="http://schemas.openxmlformats.org/officeDocument/2006/relationships/image"/><Relationship Id="rId10" Target="../media/image9.jpeg" Type="http://schemas.openxmlformats.org/officeDocument/2006/relationships/image"/><Relationship Id="rId4" Target="../media/image3.jpeg" Type="http://schemas.openxmlformats.org/officeDocument/2006/relationships/image"/><Relationship Id="rId9" Target="../media/image8.jpeg" Type="http://schemas.openxmlformats.org/officeDocument/2006/relationships/image"/><Relationship Id="rId14" Target="../media/image13.jpeg" Type="http://schemas.openxmlformats.org/officeDocument/2006/relationships/image"/></Relationships>
</file>

<file path=ppt/slides/_rels/slide3.xml.rels><?xml version="1.0" encoding="UTF-8" standalone="yes" ?><Relationships xmlns="http://schemas.openxmlformats.org/package/2006/relationships"><Relationship Id="rId3" Target="../media/image17.jpeg" Type="http://schemas.openxmlformats.org/officeDocument/2006/relationships/image"/><Relationship Id="rId2" Target="../media/image16.png" Type="http://schemas.openxmlformats.org/officeDocument/2006/relationships/image"/><Relationship Id="rId1" Target="../slideLayouts/slideLayout7.xml" Type="http://schemas.openxmlformats.org/officeDocument/2006/relationships/slideLayout"/></Relationships>
</file>

<file path=ppt/slides/_rels/slide4.xml.rels><?xml version="1.0" encoding="UTF-8" standalone="yes" ?><Relationships xmlns="http://schemas.openxmlformats.org/package/2006/relationships"><Relationship Id="rId3" Target="../media/image19.png" Type="http://schemas.openxmlformats.org/officeDocument/2006/relationships/image"/><Relationship Id="rId2" Target="../media/image18.jpeg" Type="http://schemas.openxmlformats.org/officeDocument/2006/relationships/image"/><Relationship Id="rId1" Target="../slideLayouts/slideLayout7.xml" Type="http://schemas.openxmlformats.org/officeDocument/2006/relationships/slideLayout"/></Relationships>
</file>

<file path=ppt/slides/_rels/slide5.xml.rels><?xml version="1.0" encoding="UTF-8" standalone="yes" ?><Relationships xmlns="http://schemas.openxmlformats.org/package/2006/relationships"><Relationship Id="rId3" Target="../media/image21.jpeg" Type="http://schemas.openxmlformats.org/officeDocument/2006/relationships/image"/><Relationship Id="rId2" Target="../media/image20.png" Type="http://schemas.openxmlformats.org/officeDocument/2006/relationships/image"/><Relationship Id="rId1" Target="../slideLayouts/slideLayout7.xml" Type="http://schemas.openxmlformats.org/officeDocument/2006/relationships/slideLayout"/></Relationships>
</file>

<file path=ppt/slides/_rels/slide6.xml.rels><?xml version="1.0" encoding="UTF-8" standalone="yes" ?><Relationships xmlns="http://schemas.openxmlformats.org/package/2006/relationships"><Relationship Id="rId3" Target="../media/image23.png" Type="http://schemas.openxmlformats.org/officeDocument/2006/relationships/image"/><Relationship Id="rId2" Target="../media/image22.png" Type="http://schemas.openxmlformats.org/officeDocument/2006/relationships/image"/><Relationship Id="rId1" Target="../slideLayouts/slideLayout7.xml" Type="http://schemas.openxmlformats.org/officeDocument/2006/relationships/slideLayout"/><Relationship Id="rId4" Target="../media/image24.jpeg" Type="http://schemas.openxmlformats.org/officeDocument/2006/relationships/image"/></Relationships>
</file>

<file path=ppt/slides/_rels/slide7.xml.rels><?xml version="1.0" encoding="UTF-8" standalone="yes" ?><Relationships xmlns="http://schemas.openxmlformats.org/package/2006/relationships"><Relationship Id="rId3" Target="../media/image26.jpeg" Type="http://schemas.openxmlformats.org/officeDocument/2006/relationships/image"/><Relationship Id="rId2" Target="../media/image25.jpeg" Type="http://schemas.openxmlformats.org/officeDocument/2006/relationships/image"/><Relationship Id="rId1" Target="../slideLayouts/slideLayout7.xml" Type="http://schemas.openxmlformats.org/officeDocument/2006/relationships/slideLayout"/></Relationships>
</file>

<file path=ppt/slides/_rels/slide8.xml.rels><?xml version="1.0" encoding="UTF-8" standalone="yes" ?><Relationships xmlns="http://schemas.openxmlformats.org/package/2006/relationships"><Relationship Id="rId3" Target="../media/image28.jpeg" Type="http://schemas.openxmlformats.org/officeDocument/2006/relationships/image"/><Relationship Id="rId2" Target="../media/image27.jpeg" Type="http://schemas.openxmlformats.org/officeDocument/2006/relationships/image"/><Relationship Id="rId1" Target="../slideLayouts/slideLayout7.xml" Type="http://schemas.openxmlformats.org/officeDocument/2006/relationships/slideLayout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D3E9E0AA-C63B-4338-72D4-E9508B49E570}"/>
              </a:ext>
            </a:extLst>
          </p:cNvPr>
          <p:cNvSpPr txBox="1"/>
          <p:nvPr/>
        </p:nvSpPr>
        <p:spPr>
          <a:xfrm>
            <a:off x="2104374" y="629587"/>
            <a:ext cx="704391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3600" b="1" dirty="0">
                <a:solidFill>
                  <a:srgbClr val="FF0000"/>
                </a:solidFill>
              </a:rPr>
              <a:t>МБОУ СОШ № 17</a:t>
            </a:r>
          </a:p>
          <a:p>
            <a:pPr algn="ctr"/>
            <a:r>
              <a:rPr lang="ru-RU" sz="3600" b="1" dirty="0">
                <a:solidFill>
                  <a:srgbClr val="FF0000"/>
                </a:solidFill>
              </a:rPr>
              <a:t>структурное подразделение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BBDDAF8-CC01-86A9-01A1-A495D4C7BA05}"/>
              </a:ext>
            </a:extLst>
          </p:cNvPr>
          <p:cNvSpPr txBox="1"/>
          <p:nvPr/>
        </p:nvSpPr>
        <p:spPr>
          <a:xfrm>
            <a:off x="2089216" y="2773179"/>
            <a:ext cx="759214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bg1"/>
                </a:solidFill>
              </a:rPr>
              <a:t>ОТ РУСИ К РОССИИ</a:t>
            </a:r>
          </a:p>
          <a:p>
            <a:pPr algn="ctr"/>
            <a:r>
              <a:rPr lang="ru-RU" sz="2400" b="1" dirty="0">
                <a:solidFill>
                  <a:schemeClr val="bg1"/>
                </a:solidFill>
              </a:rPr>
              <a:t>или</a:t>
            </a:r>
          </a:p>
          <a:p>
            <a:pPr algn="ctr"/>
            <a:r>
              <a:rPr lang="ru-RU" sz="2400" b="1" dirty="0">
                <a:solidFill>
                  <a:schemeClr val="bg1"/>
                </a:solidFill>
              </a:rPr>
              <a:t>Как человек придумал предметы - помощники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6463DB5-AE3D-C76C-E186-5C1680357A04}"/>
              </a:ext>
            </a:extLst>
          </p:cNvPr>
          <p:cNvSpPr txBox="1"/>
          <p:nvPr/>
        </p:nvSpPr>
        <p:spPr>
          <a:xfrm>
            <a:off x="8394492" y="6340839"/>
            <a:ext cx="31902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Выполнила Швецова О. П.</a:t>
            </a:r>
          </a:p>
        </p:txBody>
      </p:sp>
    </p:spTree>
    <p:extLst>
      <p:ext uri="{BB962C8B-B14F-4D97-AF65-F5344CB8AC3E}">
        <p14:creationId xmlns:p14="http://schemas.microsoft.com/office/powerpoint/2010/main" val="3353550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20E184E4-8037-71CD-5281-DE19FA45E7FE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17061" y="0"/>
            <a:ext cx="5621311" cy="6858000"/>
          </a:xfrm>
          <a:prstGeom prst="rect">
            <a:avLst/>
          </a:prstGeom>
        </p:spPr>
      </p:pic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9381D43E-8A65-049A-E47C-845D4789F252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031614" y="773722"/>
            <a:ext cx="6843325" cy="36998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90687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7D8C7A5C-FE0C-21FA-BCE7-C4B324732E48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00316" y="2980357"/>
            <a:ext cx="5795684" cy="3877643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4F88C187-3291-3E06-1C82-BB2A682E0D77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053320" y="43309"/>
            <a:ext cx="8138680" cy="3385691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7166759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EA27BCC4-59C4-391C-8AFC-4D2FB4CBC3A1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71026" y="323557"/>
            <a:ext cx="5713958" cy="4972929"/>
          </a:xfrm>
          <a:prstGeom prst="rect">
            <a:avLst/>
          </a:prstGeom>
        </p:spPr>
      </p:pic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856035E6-0DBF-3190-EE23-F26C61492DDA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096000" y="3529240"/>
            <a:ext cx="5713959" cy="2963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22787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6106D896-16FE-8FE3-7B34-B339FB344E88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01859" y="2086414"/>
            <a:ext cx="5294141" cy="2685171"/>
          </a:xfrm>
          <a:prstGeom prst="rect">
            <a:avLst/>
          </a:prstGeom>
        </p:spPr>
      </p:pic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9E794B54-F8A5-A677-324A-057C3AB20C05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877907" y="2331426"/>
            <a:ext cx="3512234" cy="2195146"/>
          </a:xfrm>
          <a:prstGeom prst="rect">
            <a:avLst/>
          </a:prstGeom>
        </p:spPr>
      </p:pic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BE5AB4AD-6E9D-4A6C-C327-0E756C2A20BB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66629" y="360726"/>
            <a:ext cx="1152681" cy="1109347"/>
          </a:xfrm>
          <a:prstGeom prst="rect">
            <a:avLst/>
          </a:prstGeom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4A8EF71A-6781-092D-E766-3E64A99B2B7D}"/>
              </a:ext>
            </a:extLst>
          </p:cNvPr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427845" y="5092505"/>
            <a:ext cx="2330665" cy="1477840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49F94219-2D09-93E3-9A93-9EE68C12B421}"/>
              </a:ext>
            </a:extLst>
          </p:cNvPr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219451" y="847347"/>
            <a:ext cx="1761707" cy="1239067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404C7CB1-3ECC-E7F2-2761-EFDBEF631A92}"/>
              </a:ext>
            </a:extLst>
          </p:cNvPr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981158" y="292673"/>
            <a:ext cx="1880639" cy="1109347"/>
          </a:xfrm>
          <a:prstGeom prst="rect">
            <a:avLst/>
          </a:prstGeom>
        </p:spPr>
      </p:pic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7712844C-D320-0CE0-1404-BDCCD5EE804D}"/>
              </a:ext>
            </a:extLst>
          </p:cNvPr>
          <p:cNvPicPr>
            <a:picLocks noChangeAspect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154594" y="4791953"/>
            <a:ext cx="1878037" cy="1878037"/>
          </a:xfrm>
          <a:prstGeom prst="rect">
            <a:avLst/>
          </a:prstGeom>
        </p:spPr>
      </p:pic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FF54E2E3-793A-4641-B1BE-2630C4D1CDEA}"/>
              </a:ext>
            </a:extLst>
          </p:cNvPr>
          <p:cNvPicPr>
            <a:picLocks noChangeAspect="1"/>
          </p:cNvPicPr>
          <p:nvPr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981158" y="3791084"/>
            <a:ext cx="1878037" cy="1301421"/>
          </a:xfrm>
          <a:prstGeom prst="rect">
            <a:avLst/>
          </a:prstGeom>
        </p:spPr>
      </p:pic>
      <p:pic>
        <p:nvPicPr>
          <p:cNvPr id="11" name="Рисунок 10">
            <a:extLst>
              <a:ext uri="{FF2B5EF4-FFF2-40B4-BE49-F238E27FC236}">
                <a16:creationId xmlns:a16="http://schemas.microsoft.com/office/drawing/2014/main" id="{578D2476-FC43-4663-EF97-C90AA631E59B}"/>
              </a:ext>
            </a:extLst>
          </p:cNvPr>
          <p:cNvPicPr>
            <a:picLocks noChangeAspect="1"/>
          </p:cNvPicPr>
          <p:nvPr/>
        </p:nvPicPr>
        <p:blipFill>
          <a:blip r:embed="rId10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36859" y="1780526"/>
            <a:ext cx="1818738" cy="1857227"/>
          </a:xfrm>
          <a:prstGeom prst="rect">
            <a:avLst/>
          </a:prstGeom>
        </p:spPr>
      </p:pic>
      <p:pic>
        <p:nvPicPr>
          <p:cNvPr id="12" name="Рисунок 11">
            <a:extLst>
              <a:ext uri="{FF2B5EF4-FFF2-40B4-BE49-F238E27FC236}">
                <a16:creationId xmlns:a16="http://schemas.microsoft.com/office/drawing/2014/main" id="{637731FF-5D51-2AAA-BCEB-1E01918B3476}"/>
              </a:ext>
            </a:extLst>
          </p:cNvPr>
          <p:cNvPicPr>
            <a:picLocks noChangeAspect="1"/>
          </p:cNvPicPr>
          <p:nvPr/>
        </p:nvPicPr>
        <p:blipFill>
          <a:blip r:embed="rId1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483460" y="2560319"/>
            <a:ext cx="2174207" cy="1596683"/>
          </a:xfrm>
          <a:prstGeom prst="rect">
            <a:avLst/>
          </a:prstGeom>
        </p:spPr>
      </p:pic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18FE7AF6-C518-E28F-F91B-3F8D45F1AAAC}"/>
              </a:ext>
            </a:extLst>
          </p:cNvPr>
          <p:cNvPicPr>
            <a:picLocks noChangeAspect="1"/>
          </p:cNvPicPr>
          <p:nvPr/>
        </p:nvPicPr>
        <p:blipFill>
          <a:blip r:embed="rId1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62561" y="3625947"/>
            <a:ext cx="2036690" cy="1145638"/>
          </a:xfrm>
          <a:prstGeom prst="rect">
            <a:avLst/>
          </a:prstGeom>
        </p:spPr>
      </p:pic>
      <p:pic>
        <p:nvPicPr>
          <p:cNvPr id="14" name="Рисунок 13">
            <a:extLst>
              <a:ext uri="{FF2B5EF4-FFF2-40B4-BE49-F238E27FC236}">
                <a16:creationId xmlns:a16="http://schemas.microsoft.com/office/drawing/2014/main" id="{43EEBC88-5614-4F09-AE19-C212289C2EB7}"/>
              </a:ext>
            </a:extLst>
          </p:cNvPr>
          <p:cNvPicPr>
            <a:picLocks noChangeAspect="1"/>
          </p:cNvPicPr>
          <p:nvPr/>
        </p:nvPicPr>
        <p:blipFill>
          <a:blip r:embed="rId1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498183" y="214388"/>
            <a:ext cx="2463500" cy="1402021"/>
          </a:xfrm>
          <a:prstGeom prst="rect">
            <a:avLst/>
          </a:prstGeom>
        </p:spPr>
      </p:pic>
      <p:pic>
        <p:nvPicPr>
          <p:cNvPr id="15" name="Рисунок 14">
            <a:extLst>
              <a:ext uri="{FF2B5EF4-FFF2-40B4-BE49-F238E27FC236}">
                <a16:creationId xmlns:a16="http://schemas.microsoft.com/office/drawing/2014/main" id="{CD67624B-1D2E-0691-5838-0A51BAD79777}"/>
              </a:ext>
            </a:extLst>
          </p:cNvPr>
          <p:cNvPicPr>
            <a:picLocks noChangeAspect="1"/>
          </p:cNvPicPr>
          <p:nvPr/>
        </p:nvPicPr>
        <p:blipFill>
          <a:blip r:embed="rId1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281405" y="1769229"/>
            <a:ext cx="1680278" cy="1033108"/>
          </a:xfrm>
          <a:prstGeom prst="rect">
            <a:avLst/>
          </a:prstGeom>
        </p:spPr>
      </p:pic>
      <p:pic>
        <p:nvPicPr>
          <p:cNvPr id="16" name="Рисунок 15">
            <a:extLst>
              <a:ext uri="{FF2B5EF4-FFF2-40B4-BE49-F238E27FC236}">
                <a16:creationId xmlns:a16="http://schemas.microsoft.com/office/drawing/2014/main" id="{973FF605-DDD9-1960-6694-D52DB5B3C446}"/>
              </a:ext>
            </a:extLst>
          </p:cNvPr>
          <p:cNvPicPr>
            <a:picLocks noChangeAspect="1"/>
          </p:cNvPicPr>
          <p:nvPr/>
        </p:nvPicPr>
        <p:blipFill>
          <a:blip r:embed="rId1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62561" y="-1"/>
            <a:ext cx="6858000" cy="6858000"/>
          </a:xfrm>
          <a:prstGeom prst="rect">
            <a:avLst/>
          </a:prstGeom>
        </p:spPr>
      </p:pic>
      <p:pic>
        <p:nvPicPr>
          <p:cNvPr id="17" name="Рисунок 16">
            <a:extLst>
              <a:ext uri="{FF2B5EF4-FFF2-40B4-BE49-F238E27FC236}">
                <a16:creationId xmlns:a16="http://schemas.microsoft.com/office/drawing/2014/main" id="{C35D5C30-5BC8-B589-AFA0-3ABEDBC77ED3}"/>
              </a:ext>
            </a:extLst>
          </p:cNvPr>
          <p:cNvPicPr>
            <a:picLocks noChangeAspect="1"/>
          </p:cNvPicPr>
          <p:nvPr/>
        </p:nvPicPr>
        <p:blipFill>
          <a:blip r:embed="rId1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832235" y="188010"/>
            <a:ext cx="1761708" cy="19785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98911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84FC0FB6-9842-7FA9-9514-1FF8C6935675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6137868" cy="6858000"/>
          </a:xfrm>
          <a:prstGeom prst="rect">
            <a:avLst/>
          </a:prstGeom>
        </p:spPr>
      </p:pic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FDC4A62A-6F45-E2AB-0B63-2C51AC63C266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852349" y="1505243"/>
            <a:ext cx="5077055" cy="3172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76367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42F849BF-02AC-BBEF-C474-11D191BB4190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73966" y="168812"/>
            <a:ext cx="6858000" cy="6858000"/>
          </a:xfrm>
          <a:prstGeom prst="rect">
            <a:avLst/>
          </a:prstGeom>
        </p:spPr>
      </p:pic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2DCD4CA7-8610-86F0-077B-6A02762AF652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334000" y="140677"/>
            <a:ext cx="6858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46637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FA64A41C-6A94-C581-12E5-87D503A17053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69735" y="112542"/>
            <a:ext cx="5826265" cy="6858000"/>
          </a:xfrm>
          <a:prstGeom prst="rect">
            <a:avLst/>
          </a:prstGeom>
        </p:spPr>
      </p:pic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1E8178B7-8217-C649-4B66-0F83959D93F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0" y="272268"/>
            <a:ext cx="6047056" cy="60470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22072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022224CD-0D0E-BD1E-8A91-B41418D6CB54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45525" y="0"/>
            <a:ext cx="6999290" cy="6858000"/>
          </a:xfrm>
          <a:prstGeom prst="rect">
            <a:avLst/>
          </a:prstGeom>
        </p:spPr>
      </p:pic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0F3C428E-0FA3-5D05-92A3-5155193FAAC9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306951" y="169983"/>
            <a:ext cx="2763129" cy="2763129"/>
          </a:xfrm>
          <a:prstGeom prst="rect">
            <a:avLst/>
          </a:prstGeom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71243D1B-C80D-C683-0850-861A68EBC645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955258" y="3278944"/>
            <a:ext cx="3114822" cy="31148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06512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89C10526-7D66-7B9E-8C3A-460338D555D0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527538"/>
            <a:ext cx="7737231" cy="5802923"/>
          </a:xfrm>
          <a:prstGeom prst="rect">
            <a:avLst/>
          </a:prstGeom>
        </p:spPr>
      </p:pic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4EBF24E1-0F49-B2C6-34E9-AF6ED6C9CDC5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493391" y="1490919"/>
            <a:ext cx="4698609" cy="35453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30420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AD673224-A350-8E81-D88C-F2A85CE1DE46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1" y="1378633"/>
            <a:ext cx="6855965" cy="4375053"/>
          </a:xfrm>
          <a:prstGeom prst="rect">
            <a:avLst/>
          </a:prstGeom>
        </p:spPr>
      </p:pic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FB12E417-039C-362F-B59A-DB9437DE36DE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096000" y="0"/>
            <a:ext cx="5757685" cy="57536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90004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5061C3B2-BF3A-7B02-27FA-838122C5DB1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0" y="809625"/>
            <a:ext cx="5715000" cy="5238750"/>
          </a:xfrm>
          <a:prstGeom prst="rect">
            <a:avLst/>
          </a:prstGeom>
        </p:spPr>
      </p:pic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4064D109-A4D3-B869-482B-F99334BA5760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672797" y="7767"/>
            <a:ext cx="6519203" cy="65192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90977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Сектор">
  <a:themeElements>
    <a:clrScheme name="Сектор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Сектор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ектор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TM02900771[[fn=Сектор]]</Template>
  <TotalTime>47</TotalTime>
  <Words>23</Words>
  <Application>Microsoft Office PowerPoint</Application>
  <PresentationFormat>Широкоэкранный</PresentationFormat>
  <Paragraphs>6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5" baseType="lpstr">
      <vt:lpstr>Century Gothic</vt:lpstr>
      <vt:lpstr>Wingdings 3</vt:lpstr>
      <vt:lpstr>Сектор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</dc:creator>
  <cp:lastModifiedBy>Радик</cp:lastModifiedBy>
  <cp:revision>5</cp:revision>
  <dcterms:created xsi:type="dcterms:W3CDTF">2022-10-04T10:13:44Z</dcterms:created>
  <dcterms:modified xsi:type="dcterms:W3CDTF">2025-07-11T08:36:08Z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NXPowerLiteLastOptimized" pid="2">
    <vt:lpwstr>1043860</vt:lpwstr>
  </property>
  <property fmtid="{D5CDD505-2E9C-101B-9397-08002B2CF9AE}" name="NXPowerLiteSettings" pid="3">
    <vt:lpwstr>F7000400038000</vt:lpwstr>
  </property>
  <property fmtid="{D5CDD505-2E9C-101B-9397-08002B2CF9AE}" name="NXPowerLiteVersion" pid="4">
    <vt:lpwstr>S10.3.1</vt:lpwstr>
  </property>
</Properties>
</file>