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2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35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453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91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607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271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51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50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2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8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7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7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16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39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7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38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765411-F07D-417F-BA4A-F68807AD9434}" type="datetimeFigureOut">
              <a:rPr lang="ru-RU" smtClean="0"/>
              <a:t>11.07.2025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2D2DA4-4F1F-4CF0-88A4-D6BD05133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518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<Relationships xmlns="http://schemas.openxmlformats.org/package/2006/relationships"><Relationship Id="rId3" Target="../media/image32.jpeg" Type="http://schemas.openxmlformats.org/officeDocument/2006/relationships/image"/><Relationship Id="rId2" Target="../media/image3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34.jpeg" Type="http://schemas.openxmlformats.org/officeDocument/2006/relationships/image"/><Relationship Id="rId2" Target="../media/image3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2" Target="../media/image3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8" Target="../media/image7.jpeg" Type="http://schemas.openxmlformats.org/officeDocument/2006/relationships/image"/><Relationship Id="rId13" Target="../media/image12.png" Type="http://schemas.openxmlformats.org/officeDocument/2006/relationships/image"/><Relationship Id="rId3" Target="../media/image2.jpeg" Type="http://schemas.openxmlformats.org/officeDocument/2006/relationships/image"/><Relationship Id="rId7" Target="../media/image6.png" Type="http://schemas.openxmlformats.org/officeDocument/2006/relationships/image"/><Relationship Id="rId12" Target="../media/image11.jpeg" Type="http://schemas.openxmlformats.org/officeDocument/2006/relationships/image"/><Relationship Id="rId2" Target="../media/image1.jpeg" Type="http://schemas.openxmlformats.org/officeDocument/2006/relationships/image"/><Relationship Id="rId16" Target="../media/image15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5.png" Type="http://schemas.openxmlformats.org/officeDocument/2006/relationships/image"/><Relationship Id="rId11" Target="../media/image10.png" Type="http://schemas.openxmlformats.org/officeDocument/2006/relationships/image"/><Relationship Id="rId5" Target="../media/image4.png" Type="http://schemas.openxmlformats.org/officeDocument/2006/relationships/image"/><Relationship Id="rId15" Target="../media/image14.png" Type="http://schemas.openxmlformats.org/officeDocument/2006/relationships/image"/><Relationship Id="rId10" Target="../media/image9.jpeg" Type="http://schemas.openxmlformats.org/officeDocument/2006/relationships/image"/><Relationship Id="rId4" Target="../media/image3.jpeg" Type="http://schemas.openxmlformats.org/officeDocument/2006/relationships/image"/><Relationship Id="rId9" Target="../media/image8.jpeg" Type="http://schemas.openxmlformats.org/officeDocument/2006/relationships/image"/><Relationship Id="rId14" Target="../media/image13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19.pn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23.png" Type="http://schemas.openxmlformats.org/officeDocument/2006/relationships/image"/><Relationship Id="rId2" Target="../media/image22.pn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24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E9E0AA-C63B-4338-72D4-E9508B49E570}"/>
              </a:ext>
            </a:extLst>
          </p:cNvPr>
          <p:cNvSpPr txBox="1"/>
          <p:nvPr/>
        </p:nvSpPr>
        <p:spPr>
          <a:xfrm>
            <a:off x="2104374" y="629587"/>
            <a:ext cx="70439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МБОУ СОШ № 17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</a:rPr>
              <a:t>структурное подразделение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BDDAF8-CC01-86A9-01A1-A495D4C7BA05}"/>
              </a:ext>
            </a:extLst>
          </p:cNvPr>
          <p:cNvSpPr txBox="1"/>
          <p:nvPr/>
        </p:nvSpPr>
        <p:spPr>
          <a:xfrm>
            <a:off x="2089216" y="2773179"/>
            <a:ext cx="75921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ОТ РУСИ К РОССИИ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или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Как человек придумал предметы - помощники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463DB5-AE3D-C76C-E186-5C1680357A04}"/>
              </a:ext>
            </a:extLst>
          </p:cNvPr>
          <p:cNvSpPr txBox="1"/>
          <p:nvPr/>
        </p:nvSpPr>
        <p:spPr>
          <a:xfrm>
            <a:off x="8394492" y="6340839"/>
            <a:ext cx="3190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Выполнила Швецова О. П.</a:t>
            </a:r>
          </a:p>
        </p:txBody>
      </p:sp>
    </p:spTree>
    <p:extLst>
      <p:ext uri="{BB962C8B-B14F-4D97-AF65-F5344CB8AC3E}">
        <p14:creationId xmlns:p14="http://schemas.microsoft.com/office/powerpoint/2010/main" val="33535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0E184E4-8037-71CD-5281-DE19FA45E7F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061" y="0"/>
            <a:ext cx="5621311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81D43E-8A65-049A-E47C-845D4789F25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614" y="773722"/>
            <a:ext cx="6843325" cy="369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06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8C7A5C-FE0C-21FA-BCE7-C4B324732E4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316" y="2980357"/>
            <a:ext cx="5795684" cy="38776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88C187-3291-3E06-1C82-BB2A682E0D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320" y="43309"/>
            <a:ext cx="8138680" cy="3385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667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A27BCC4-59C4-391C-8AFC-4D2FB4CBC3A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026" y="323557"/>
            <a:ext cx="5713958" cy="497292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56035E6-0DBF-3190-EE23-F26C61492D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529240"/>
            <a:ext cx="5713959" cy="296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7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106D896-16FE-8FE3-7B34-B339FB344E8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859" y="2086414"/>
            <a:ext cx="5294141" cy="268517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E794B54-F8A5-A677-324A-057C3AB20C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7907" y="2331426"/>
            <a:ext cx="3512234" cy="219514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E5AB4AD-6E9D-4A6C-C327-0E756C2A20B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629" y="360726"/>
            <a:ext cx="1152681" cy="110934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A8EF71A-6781-092D-E766-3E64A99B2B7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7845" y="5092505"/>
            <a:ext cx="2330665" cy="147784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F94219-2D09-93E3-9A93-9EE68C12B42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9451" y="847347"/>
            <a:ext cx="1761707" cy="123906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04C7CB1-3ECC-E7F2-2761-EFDBEF631A9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1158" y="292673"/>
            <a:ext cx="1880639" cy="110934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712844C-D320-0CE0-1404-BDCCD5EE804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4594" y="4791953"/>
            <a:ext cx="1878037" cy="187803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F54E2E3-793A-4641-B1BE-2630C4D1CDEA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1158" y="3791084"/>
            <a:ext cx="1878037" cy="130142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78D2476-FC43-4663-EF97-C90AA631E59B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859" y="1780526"/>
            <a:ext cx="1818738" cy="185722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37731FF-5D51-2AAA-BCEB-1E01918B3476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460" y="2560319"/>
            <a:ext cx="2174207" cy="159668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8FE7AF6-C518-E28F-F91B-3F8D45F1AAAC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561" y="3625947"/>
            <a:ext cx="2036690" cy="114563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3EEBC88-5614-4F09-AE19-C212289C2EB7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8183" y="214388"/>
            <a:ext cx="2463500" cy="140202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D67624B-1D2E-0691-5838-0A51BAD79777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1405" y="1769229"/>
            <a:ext cx="1680278" cy="103310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73FF605-DDD9-1960-6694-D52DB5B3C446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561" y="-1"/>
            <a:ext cx="6858000" cy="6858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35D5C30-5BC8-B589-AFA0-3ABEDBC77ED3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2235" y="188010"/>
            <a:ext cx="1761708" cy="197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89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4FC0FB6-9842-7FA9-9514-1FF8C693567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137868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C4A62A-6F45-E2AB-0B63-2C51AC63C2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2349" y="1505243"/>
            <a:ext cx="5077055" cy="317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3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2F849BF-02AC-BBEF-C474-11D191BB419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966" y="168812"/>
            <a:ext cx="6858000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DCD4CA7-8610-86F0-077B-6A02762AF65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140677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6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A64A41C-6A94-C581-12E5-87D503A1705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735" y="112542"/>
            <a:ext cx="5826265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8178B7-8217-C649-4B66-0F83959D9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72268"/>
            <a:ext cx="6047056" cy="604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0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22224CD-0D0E-BD1E-8A91-B41418D6CB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525" y="0"/>
            <a:ext cx="699929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3C428E-0FA3-5D05-92A3-5155193FAAC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6951" y="169983"/>
            <a:ext cx="2763129" cy="276312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243D1B-C80D-C683-0850-861A68EBC64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5258" y="3278944"/>
            <a:ext cx="3114822" cy="311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5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9C10526-7D66-7B9E-8C3A-460338D555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7538"/>
            <a:ext cx="7737231" cy="580292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BF24E1-0F49-B2C6-34E9-AF6ED6C9CDC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3391" y="1490919"/>
            <a:ext cx="4698609" cy="354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04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D673224-A350-8E81-D88C-F2A85CE1DE4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378633"/>
            <a:ext cx="6855965" cy="437505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B12E417-039C-362F-B59A-DB9437DE36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0"/>
            <a:ext cx="5757685" cy="575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0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061C3B2-BF3A-7B02-27FA-838122C5D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09625"/>
            <a:ext cx="5715000" cy="52387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64D109-A4D3-B869-482B-F99334BA576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2797" y="7767"/>
            <a:ext cx="6519203" cy="651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9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47</TotalTime>
  <Words>23</Words>
  <Application>Microsoft Office PowerPoint</Application>
  <PresentationFormat>Широкоэкранный</PresentationFormat>
  <Paragraphs>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Радик</cp:lastModifiedBy>
  <cp:revision>5</cp:revision>
  <dcterms:created xsi:type="dcterms:W3CDTF">2022-10-04T10:13:44Z</dcterms:created>
  <dcterms:modified xsi:type="dcterms:W3CDTF">2025-07-11T08:36:08Z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1043860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