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71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69" r:id="rId15"/>
    <p:sldId id="272" r:id="rId16"/>
    <p:sldId id="266" r:id="rId17"/>
    <p:sldId id="267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Relationship Id="rId9" Type="http://schemas.openxmlformats.org/officeDocument/2006/relationships/image" Target="../media/image2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am.ru/detskijsad/teatralnaja-pedagogika-v-do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nsportal.ru/shkola/materialy-metodicheskikh-obedinenii/library/2020/08/13/statya-tehnologiya-teatralnoy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7504" y="41782"/>
            <a:ext cx="9036496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Муниципальное бюджетное общеобразовательное учреждение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«Средняя общеобразовательная школа №17»</a:t>
            </a:r>
          </a:p>
          <a:p>
            <a:pPr algn="ctr"/>
            <a:r>
              <a:rPr lang="ru-RU" sz="2400" b="1" dirty="0" err="1">
                <a:solidFill>
                  <a:schemeClr val="bg1"/>
                </a:solidFill>
              </a:rPr>
              <a:t>Балахнинский</a:t>
            </a:r>
            <a:r>
              <a:rPr lang="ru-RU" sz="2400" b="1" dirty="0">
                <a:solidFill>
                  <a:schemeClr val="bg1"/>
                </a:solidFill>
              </a:rPr>
              <a:t> МО</a:t>
            </a:r>
          </a:p>
          <a:p>
            <a:r>
              <a:rPr lang="ru-RU" dirty="0"/>
              <a:t>                    </a:t>
            </a:r>
          </a:p>
          <a:p>
            <a:pPr algn="ctr"/>
            <a:endParaRPr lang="ru-RU" sz="3200" b="1" dirty="0" smtClean="0"/>
          </a:p>
          <a:p>
            <a:pPr algn="ctr"/>
            <a:endParaRPr lang="ru-RU" sz="3200" b="1" dirty="0"/>
          </a:p>
          <a:p>
            <a:pPr algn="ctr"/>
            <a:r>
              <a:rPr lang="ru-RU" sz="3200" b="1" dirty="0" smtClean="0"/>
              <a:t>ПРОЕКТ</a:t>
            </a:r>
            <a:endParaRPr lang="ru-RU" sz="3200" b="1" dirty="0"/>
          </a:p>
          <a:p>
            <a:pPr algn="ctr"/>
            <a:r>
              <a:rPr lang="ru-RU" sz="3200" b="1" dirty="0"/>
              <a:t> «ТАКОЙ РАЗНЫЙ ТЕАТР»</a:t>
            </a:r>
          </a:p>
          <a:p>
            <a:pPr algn="ctr"/>
            <a:endParaRPr lang="ru-RU" sz="3200" b="1" dirty="0"/>
          </a:p>
          <a:p>
            <a:endParaRPr lang="ru-RU" dirty="0"/>
          </a:p>
          <a:p>
            <a:r>
              <a:rPr lang="ru-RU" dirty="0"/>
              <a:t>                                                     </a:t>
            </a:r>
          </a:p>
          <a:p>
            <a:endParaRPr lang="ru-RU" dirty="0"/>
          </a:p>
          <a:p>
            <a:r>
              <a:rPr lang="ru-RU" dirty="0" smtClean="0"/>
              <a:t> </a:t>
            </a:r>
            <a:endParaRPr lang="ru-RU" dirty="0"/>
          </a:p>
          <a:p>
            <a:pPr algn="r"/>
            <a:r>
              <a:rPr lang="ru-RU" b="1" dirty="0"/>
              <a:t> Выполнила: </a:t>
            </a:r>
            <a:r>
              <a:rPr lang="ru-RU" b="1" dirty="0" err="1"/>
              <a:t>Швецова</a:t>
            </a:r>
            <a:r>
              <a:rPr lang="ru-RU" b="1" dirty="0"/>
              <a:t> Ольга Петровна</a:t>
            </a:r>
          </a:p>
          <a:p>
            <a:pPr algn="r"/>
            <a:r>
              <a:rPr lang="ru-RU" b="1" dirty="0"/>
              <a:t>воспитатель  1 квалификационной категории</a:t>
            </a:r>
          </a:p>
          <a:p>
            <a:pPr algn="r"/>
            <a:r>
              <a:rPr lang="ru-RU" b="1" dirty="0"/>
              <a:t>МБОУ «СОШ №17» </a:t>
            </a:r>
          </a:p>
          <a:p>
            <a:endParaRPr lang="ru-RU" b="1" dirty="0"/>
          </a:p>
          <a:p>
            <a:pPr algn="ctr"/>
            <a:r>
              <a:rPr lang="ru-RU" b="1" dirty="0" smtClean="0"/>
              <a:t>г</a:t>
            </a:r>
            <a:r>
              <a:rPr lang="ru-RU" b="1" dirty="0"/>
              <a:t>. Балахна</a:t>
            </a:r>
          </a:p>
          <a:p>
            <a:pPr algn="ctr"/>
            <a:r>
              <a:rPr lang="ru-RU" b="1" dirty="0"/>
              <a:t>2024 год</a:t>
            </a:r>
          </a:p>
        </p:txBody>
      </p:sp>
    </p:spTree>
    <p:extLst>
      <p:ext uri="{BB962C8B-B14F-4D97-AF65-F5344CB8AC3E}">
        <p14:creationId xmlns:p14="http://schemas.microsoft.com/office/powerpoint/2010/main" val="3856603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 descr="C:\Users\subdirect\Desktop\Театральная деятельность\IMG_20240212_161920_49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6774" y="1844824"/>
            <a:ext cx="6470452" cy="485283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71911" y="188640"/>
            <a:ext cx="58001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ЛОЖКОВЫЙ ТЕАТР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1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27784" y="188640"/>
            <a:ext cx="44228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ТЕАТР ЛЮДЕЙ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  <p:pic>
        <p:nvPicPr>
          <p:cNvPr id="2" name="Picture 2" descr="C:\Users\subdirect\Desktop\Театральная деятельность\IMG_20240212_164334_40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5359" y="1412776"/>
            <a:ext cx="3691545" cy="27686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ubdirect\Desktop\Театральная деятельность\IMG_20240212_164520_73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53813" y="3645024"/>
            <a:ext cx="4262603" cy="31969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642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67921" y="251156"/>
            <a:ext cx="52081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ТЕАТР В МАСКАХ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subdirect\Desktop\Театральная деятельность\ряжение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4497" y="1836357"/>
            <a:ext cx="6624737" cy="49685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77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 descr="C:\Users\subdirect\Desktop\Театральная деятельность\IMG_20240214_075503_49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1539252"/>
            <a:ext cx="6789495" cy="509212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54590" y="250064"/>
            <a:ext cx="68348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ПАЛЬЧИКОВЫЙ ТЕАТР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39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 descr="C:\Users\subdirect\Desktop\Театральная деятельность\IMG_20240216_095513_76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4248472" cy="318635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ubdirect\Desktop\Театральная деятельность\IMG_20240216_095434_77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829" y="3449629"/>
            <a:ext cx="4248472" cy="318635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54473" y="122905"/>
            <a:ext cx="48671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ТЕНЕВОЙ ТЕАТР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39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47664" y="2487296"/>
            <a:ext cx="64115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/>
              <a:t>3 этап – Заключительный</a:t>
            </a:r>
          </a:p>
        </p:txBody>
      </p:sp>
    </p:spTree>
    <p:extLst>
      <p:ext uri="{BB962C8B-B14F-4D97-AF65-F5344CB8AC3E}">
        <p14:creationId xmlns:p14="http://schemas.microsoft.com/office/powerpoint/2010/main" val="129539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74550" y="116632"/>
            <a:ext cx="75949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ТЕАТР СВОИМИ РУКАМИ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  <p:pic>
        <p:nvPicPr>
          <p:cNvPr id="6146" name="Picture 2" descr="C:\Users\subdirect\Desktop\Театральная деятельность\IMG_20240202_105622_93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41270" y="3146667"/>
            <a:ext cx="2736304" cy="20522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subdirect\Desktop\Театральная деятельность\IMG_20240202_105138_3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7153" y="4763601"/>
            <a:ext cx="2736304" cy="20522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subdirect\Desktop\Театральная деятельность\IMG_20240202_105248_143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5936" y="4750949"/>
            <a:ext cx="2736304" cy="20522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subdirect\Desktop\Театральная деятельность\IMG_20240202_105329_521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7696" y="1039962"/>
            <a:ext cx="2736304" cy="20522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Users\subdirect\Desktop\Театральная деятельность\IMG_20240202_105407_954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8144" y="3146667"/>
            <a:ext cx="2736304" cy="20522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C:\Users\subdirect\Desktop\Театральная деятельность\IMG_20240202_105503_916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1039962"/>
            <a:ext cx="2736304" cy="20522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C:\Users\subdirect\Desktop\Театральная деятельность\IMG_20240202_105541_873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9268" y="1094439"/>
            <a:ext cx="2736304" cy="20522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35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2145" y="-19074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 descr="C:\Users\subdirect\Desktop\Рабочие документы\Лэпбук театр\IMG_20240131_093659_17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1" y="1342636"/>
            <a:ext cx="4317989" cy="32384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subdirect\Desktop\Рабочие документы\Лэпбук театр\170668184940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8" y="2720792"/>
            <a:ext cx="4335343" cy="399867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771800" y="116632"/>
            <a:ext cx="25756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ЛЭПБУК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50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259632" y="1443841"/>
            <a:ext cx="67687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/>
            <a:r>
              <a:rPr lang="ru-RU" sz="2400" b="1" dirty="0">
                <a:latin typeface="Times New Roman"/>
              </a:rPr>
              <a:t>Используемая литература</a:t>
            </a:r>
            <a:endParaRPr lang="ru-RU" sz="2400" dirty="0"/>
          </a:p>
          <a:p>
            <a:pPr indent="450215" algn="just"/>
            <a:r>
              <a:rPr lang="ru-RU" sz="2400" dirty="0">
                <a:latin typeface="Times New Roman"/>
              </a:rPr>
              <a:t>Мигунова Е. В. Театральная педагогика в детском саду. – М.: ТЦ Сфера, 2009.</a:t>
            </a:r>
            <a:endParaRPr lang="ru-RU" sz="2400" dirty="0"/>
          </a:p>
          <a:p>
            <a:pPr indent="450215" algn="just"/>
            <a:r>
              <a:rPr lang="ru-RU" sz="2400" dirty="0" err="1">
                <a:latin typeface="Times New Roman"/>
              </a:rPr>
              <a:t>Щеткин</a:t>
            </a:r>
            <a:r>
              <a:rPr lang="ru-RU" sz="2400" dirty="0">
                <a:latin typeface="Times New Roman"/>
              </a:rPr>
              <a:t> А. В. Театральная деятельность в детском саду. Для занятий с детьми 6 – 7 лет / Под ред. О. Ф. Горбуновой. – 2-е изд., </a:t>
            </a:r>
            <a:r>
              <a:rPr lang="ru-RU" sz="2400" dirty="0" err="1">
                <a:latin typeface="Times New Roman"/>
              </a:rPr>
              <a:t>испр</a:t>
            </a:r>
            <a:r>
              <a:rPr lang="ru-RU" sz="2400" dirty="0">
                <a:latin typeface="Times New Roman"/>
              </a:rPr>
              <a:t>. и. доп. – М.: МОЗАИКА-СИНТЕЗ, 2022.</a:t>
            </a:r>
            <a:endParaRPr lang="ru-RU" sz="2400" dirty="0"/>
          </a:p>
          <a:p>
            <a:pPr indent="450215" algn="just"/>
            <a:r>
              <a:rPr lang="ru-RU" sz="2400" u="sng" dirty="0">
                <a:solidFill>
                  <a:srgbClr val="0000FF"/>
                </a:solidFill>
                <a:latin typeface="Times New Roman"/>
                <a:hlinkClick r:id="rId3"/>
              </a:rPr>
              <a:t>https://www.maam.ru/detskijsad/teatralnaja-pedagogika-v-do.html</a:t>
            </a:r>
            <a:endParaRPr lang="ru-RU" sz="2400" dirty="0"/>
          </a:p>
          <a:p>
            <a:pPr indent="450215" algn="just"/>
            <a:r>
              <a:rPr lang="ru-RU" sz="2400" u="sng" dirty="0">
                <a:solidFill>
                  <a:srgbClr val="0000FF"/>
                </a:solidFill>
                <a:latin typeface="Times New Roman"/>
                <a:hlinkClick r:id="rId4"/>
              </a:rPr>
              <a:t>https://nsportal.ru/shkola/materialy-metodicheskikh-obedinenii/library/2020/08/13/statya-tehnologiya-teatralnoy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2036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15616" y="1679732"/>
            <a:ext cx="68407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/>
              <a:t>Цель проекта</a:t>
            </a:r>
            <a:r>
              <a:rPr lang="ru-RU" sz="3200" dirty="0"/>
              <a:t>: формирование у детей и родителей интереса к театру и совместной театрализованной деятельности, способствовать формированию необходимых личностных качеств у ребёнка дошкольного возраста посредством приобщения его к театрализованной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043561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31640" y="1340768"/>
            <a:ext cx="65527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/>
              <a:t>Задачи:</a:t>
            </a:r>
          </a:p>
          <a:p>
            <a:r>
              <a:rPr lang="ru-RU" sz="2000" dirty="0"/>
              <a:t>1. Пробудить интерес детей и родителей к театру, расширять представления воспитанников о театре, его видах, атрибутах, костюмах, декорациях;</a:t>
            </a:r>
          </a:p>
          <a:p>
            <a:r>
              <a:rPr lang="ru-RU" sz="2000" dirty="0"/>
              <a:t>2. Создавать условия для организации совместной театрализованной деятельности детей и взрослых, способствуя сближению всех участников образовательного процесса.</a:t>
            </a:r>
          </a:p>
          <a:p>
            <a:r>
              <a:rPr lang="ru-RU" sz="2000" dirty="0"/>
              <a:t>3. Заинтересовать родителей и воспитателей в обогащении, изготовлении своими руками разных видов театра и дать сведения о способах обыгрывания дома и детьми.</a:t>
            </a:r>
          </a:p>
          <a:p>
            <a:r>
              <a:rPr lang="ru-RU" sz="2000" dirty="0"/>
              <a:t>4. Способствовать развитию у дошкольников коммуникативных навыков воспитанников, развивать эмоциональность и выразительность речи, способствовать формированию эстетического вкуса.</a:t>
            </a:r>
          </a:p>
        </p:txBody>
      </p:sp>
    </p:spTree>
    <p:extLst>
      <p:ext uri="{BB962C8B-B14F-4D97-AF65-F5344CB8AC3E}">
        <p14:creationId xmlns:p14="http://schemas.microsoft.com/office/powerpoint/2010/main" val="3899507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26961" y="2060848"/>
            <a:ext cx="7200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Тип проекта </a:t>
            </a:r>
            <a:r>
              <a:rPr lang="ru-RU" sz="3200" dirty="0"/>
              <a:t>– творческий.</a:t>
            </a:r>
          </a:p>
          <a:p>
            <a:r>
              <a:rPr lang="ru-RU" sz="3200" b="1" dirty="0"/>
              <a:t>Срок реализации </a:t>
            </a:r>
            <a:r>
              <a:rPr lang="ru-RU" sz="3200" dirty="0"/>
              <a:t>– 05.02.2024 – 18.02.2024</a:t>
            </a:r>
          </a:p>
          <a:p>
            <a:r>
              <a:rPr lang="ru-RU" sz="3200" b="1" dirty="0"/>
              <a:t>Участники проекта</a:t>
            </a:r>
            <a:r>
              <a:rPr lang="ru-RU" sz="3200" dirty="0"/>
              <a:t>: воспитатели, дети подготовительной к школе  группы, родители.</a:t>
            </a:r>
          </a:p>
        </p:txBody>
      </p:sp>
    </p:spTree>
    <p:extLst>
      <p:ext uri="{BB962C8B-B14F-4D97-AF65-F5344CB8AC3E}">
        <p14:creationId xmlns:p14="http://schemas.microsoft.com/office/powerpoint/2010/main" val="51888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39652" y="1844824"/>
            <a:ext cx="62646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1 этап – Подготовительный</a:t>
            </a:r>
          </a:p>
          <a:p>
            <a:r>
              <a:rPr lang="ru-RU" sz="2800" dirty="0"/>
              <a:t>     Обсуждение проблемы с воспитателями, поиск путей решения проблемы, обсуждение возможных вариантов, рассматривание иллюстраций, поиск дополнительной информации в Интернете, разработка плана и содержание мероприятий.</a:t>
            </a:r>
          </a:p>
        </p:txBody>
      </p:sp>
    </p:spTree>
    <p:extLst>
      <p:ext uri="{BB962C8B-B14F-4D97-AF65-F5344CB8AC3E}">
        <p14:creationId xmlns:p14="http://schemas.microsoft.com/office/powerpoint/2010/main" val="129539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15616" y="2276872"/>
            <a:ext cx="69127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2 этап – Основной</a:t>
            </a:r>
          </a:p>
          <a:p>
            <a:r>
              <a:rPr lang="ru-RU" sz="3200" dirty="0"/>
              <a:t>     Организация и проведение работы со всеми участниками образовательных отношений – с воспитателями, детьми и родителями.</a:t>
            </a:r>
          </a:p>
        </p:txBody>
      </p:sp>
    </p:spTree>
    <p:extLst>
      <p:ext uri="{BB962C8B-B14F-4D97-AF65-F5344CB8AC3E}">
        <p14:creationId xmlns:p14="http://schemas.microsoft.com/office/powerpoint/2010/main" val="129539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45173" y="116632"/>
            <a:ext cx="58536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Кукольный театр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subdirect\Desktop\Театральная деятельность\IMG_20240130_091016_01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1484784"/>
            <a:ext cx="4320480" cy="32403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subdirect\Desktop\Театральная деятельность\1706509889309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6232" y="3449448"/>
            <a:ext cx="3335085" cy="33791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24771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05860"/>
            <a:ext cx="9144000" cy="6963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26128" y="188640"/>
            <a:ext cx="30917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РЯЖЕНИЕ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  <p:pic>
        <p:nvPicPr>
          <p:cNvPr id="3074" name="Picture 2" descr="C:\Users\subdirect\Desktop\Театральная деятельность\170774278105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19504" y="1397646"/>
            <a:ext cx="2992413" cy="23481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subdirect\Desktop\Театральная деятельность\IMG_20240130_104518_09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8005" y="3933244"/>
            <a:ext cx="3887989" cy="291599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subdirect\Desktop\Театральная деятельность\IMG_20240212_155234_478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9975" y="1383255"/>
            <a:ext cx="3169267" cy="23769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92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903" y="-19074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1639" y="1721086"/>
            <a:ext cx="6510417" cy="48836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23728" y="0"/>
            <a:ext cx="54054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ИМПРОВИЗАЦИЯ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86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345</Words>
  <Application>Microsoft Office PowerPoint</Application>
  <PresentationFormat>Экран (4:3)</PresentationFormat>
  <Paragraphs>48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subdirect</dc:creator>
  <cp:lastModifiedBy>Радик</cp:lastModifiedBy>
  <cp:revision>14</cp:revision>
  <dcterms:created xsi:type="dcterms:W3CDTF">2024-02-12T13:03:21Z</dcterms:created>
  <dcterms:modified xsi:type="dcterms:W3CDTF">2024-03-21T19:46:44Z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715814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S10.2.0</vt:lpwstr>
  </property>
</Properties>
</file>