
<file path=[Content_Types].xml><?xml version="1.0" encoding="utf-8"?>
<Types xmlns="http://schemas.openxmlformats.org/package/2006/content-types">
  <Default ContentType="image/png" Extension="png"/>
  <Default ContentType="image/jpeg" Extension="jpeg"/>
  <Default ContentType="application/vnd.openxmlformats-package.relationships+xml" Extension="rels"/>
  <Default ContentType="application/xml" Extension="xml"/>
  <Default ContentType="audio/x-wav" Extension="wav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3" r:id="rId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F6BEAEF-0DAA-BC05-6A37-8EB8789F26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AEEF89D8-1FF2-7202-4B00-446CEF88948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A4114FE-B060-BC92-0788-232EFD51FA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67E90-ADEB-4080-97B9-15442B596E70}" type="datetimeFigureOut">
              <a:rPr lang="ru-RU" smtClean="0"/>
              <a:t>06.03.2025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8E93FEF-143B-9FC6-EA32-F1F11A7D3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2637F18-8EB2-D9A2-452E-32DB322E85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0ABB3-A4F5-461F-A7D2-F74CCD671E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24992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B18BEAD-D0ED-6587-0A0C-628ED6F08C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81FAC0B0-C19F-69D9-56D2-7E22A65902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A9FA801-8DC7-04B9-9C5E-36DD273F10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67E90-ADEB-4080-97B9-15442B596E70}" type="datetimeFigureOut">
              <a:rPr lang="ru-RU" smtClean="0"/>
              <a:t>06.03.2025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FDDC556-D509-99CD-749D-8FB345C2FC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3994ED2-9B5A-2D8E-5963-66AA3F5A23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0ABB3-A4F5-461F-A7D2-F74CCD671E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3040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297BFA7A-9E2B-5A89-E380-5A8DF890F83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FC3E308F-8BBA-61D0-8C6E-3E6D3708A0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32F887F-E542-99DF-234B-A8FCC9E3FA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67E90-ADEB-4080-97B9-15442B596E70}" type="datetimeFigureOut">
              <a:rPr lang="ru-RU" smtClean="0"/>
              <a:t>06.03.2025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DAC38BE-679E-AA6C-2678-E554E28618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8D326E5-3E48-9DE8-2631-3A07C1BD8D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0ABB3-A4F5-461F-A7D2-F74CCD671E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28820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0FD4194-151E-0962-7507-0E225AF693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286750C-110A-3E89-5015-3F48EE4F97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DD0AD59-B18C-1072-7770-FD23A4C471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67E90-ADEB-4080-97B9-15442B596E70}" type="datetimeFigureOut">
              <a:rPr lang="ru-RU" smtClean="0"/>
              <a:t>06.03.2025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F54003E-3CAC-2DA3-BDB8-4EEBF172CE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84C74F3-A35B-8B8C-664E-95E0EE5969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0ABB3-A4F5-461F-A7D2-F74CCD671E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93480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EAB469D-BFDA-918E-3942-D943B889A0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38BFD97-4BB0-1000-D738-FBA4D8E403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B4E5029-2583-D6A8-7289-5851273E13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67E90-ADEB-4080-97B9-15442B596E70}" type="datetimeFigureOut">
              <a:rPr lang="ru-RU" smtClean="0"/>
              <a:t>06.03.2025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D1DFB7D-DFDA-5884-7C3A-E0CF5B52A9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9E5D3D0-47DB-1CBD-513B-CDE42C68FE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0ABB3-A4F5-461F-A7D2-F74CCD671E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09325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E7B7A3A-CAC8-FFEB-1E30-7D3E07226D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01CB839-4DDC-82D5-5BF5-EECB7318A8A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9A0C1FA3-68F6-AE1B-EDCA-57357FCEF3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3C155ED-28B1-C58A-F484-F8AF998F43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67E90-ADEB-4080-97B9-15442B596E70}" type="datetimeFigureOut">
              <a:rPr lang="ru-RU" smtClean="0"/>
              <a:t>06.03.2025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4AF66AA-6228-351A-4A76-3415F271C6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704D9DE-D963-FB86-E1BE-D007D67F97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0ABB3-A4F5-461F-A7D2-F74CCD671E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6346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759ECFF-0A35-4CD0-93C0-4A5180037F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0C77FAA-C7F0-A800-7F85-3A7473A273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9011BD63-E09F-8122-CB87-57F86BA5C4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AE1DD871-37A3-CFB4-BE9A-06D921A4D50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DE56441C-263A-7A32-B8B5-E3D05614C60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1CC14726-89C0-4D12-BFD7-7DBDAEC1A9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67E90-ADEB-4080-97B9-15442B596E70}" type="datetimeFigureOut">
              <a:rPr lang="ru-RU" smtClean="0"/>
              <a:t>06.03.2025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CCFE9EEA-4C67-55C9-3CCD-044FD9081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2BDBBAF1-2AE7-CE3E-6A21-44D6B1AC57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0ABB3-A4F5-461F-A7D2-F74CCD671E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48382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1A69545-DE54-8419-76A4-06B630A6C6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7EBA3886-3B97-7C4C-FC43-F70B4A13B3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67E90-ADEB-4080-97B9-15442B596E70}" type="datetimeFigureOut">
              <a:rPr lang="ru-RU" smtClean="0"/>
              <a:t>06.03.2025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83DBF42F-1E6F-D2F4-92AC-90258421BB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CE4DE29E-7095-0FC3-697D-154B9C20E3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0ABB3-A4F5-461F-A7D2-F74CCD671E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80246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5B6069D7-B094-4E31-2F1C-82815CB9F3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67E90-ADEB-4080-97B9-15442B596E70}" type="datetimeFigureOut">
              <a:rPr lang="ru-RU" smtClean="0"/>
              <a:t>06.03.2025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F968BCED-924D-781E-9AA7-90A567C718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C8721B66-63E3-85E4-E7E7-6845AB9A39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0ABB3-A4F5-461F-A7D2-F74CCD671E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1259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1088128-7316-15D3-A4F9-49512C8EB0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F4026DC-C22B-CA57-97C8-56A4DB7489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69DFF026-313A-648E-608E-7453D25427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0D7BAC5-FF9C-FEE4-B337-3557AD70D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67E90-ADEB-4080-97B9-15442B596E70}" type="datetimeFigureOut">
              <a:rPr lang="ru-RU" smtClean="0"/>
              <a:t>06.03.2025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494FFF0-DF5B-99F6-B640-8D6A4E4FD6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224F34E-F614-E4C3-B6C8-3223268149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0ABB3-A4F5-461F-A7D2-F74CCD671E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4354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4355951-EB43-9661-DC50-47D790167A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DFF3188C-6E3C-8E20-BF9A-34032E31E60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2359E9AF-A94E-40EA-ADE9-5B72860535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578F734-8FCB-8C36-3BAA-3B9433C2D6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67E90-ADEB-4080-97B9-15442B596E70}" type="datetimeFigureOut">
              <a:rPr lang="ru-RU" smtClean="0"/>
              <a:t>06.03.2025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5EF674F-8A4D-672B-5D9F-2FB9381A46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E088D4B-0A35-9DE3-1140-A8933A3382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0ABB3-A4F5-461F-A7D2-F74CCD671E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70444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7EBCC05-6C75-EBBA-2797-AB9F5E4B78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FEFCA3D-CAF8-311A-FBB2-1A709AAF84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19EA82B-018E-54B0-2D56-6DDE9113C3F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E67E90-ADEB-4080-97B9-15442B596E70}" type="datetimeFigureOut">
              <a:rPr lang="ru-RU" smtClean="0"/>
              <a:t>06.03.2025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E72F316-092F-C3BF-A8DD-07B50D61BE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0E1E056-5E69-4C63-7B86-CD9F2CDE453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60ABB3-A4F5-461F-A7D2-F74CCD671E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2818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 ?><Relationships xmlns="http://schemas.openxmlformats.org/package/2006/relationships"><Relationship Id="rId8" Target="../media/image5.png" Type="http://schemas.openxmlformats.org/officeDocument/2006/relationships/image"/><Relationship Id="rId13" Target="../media/image10.png" Type="http://schemas.openxmlformats.org/officeDocument/2006/relationships/image"/><Relationship Id="rId3" Target="../media/audio2.wav" Type="http://schemas.openxmlformats.org/officeDocument/2006/relationships/audio"/><Relationship Id="rId7" Target="../media/image4.png" Type="http://schemas.openxmlformats.org/officeDocument/2006/relationships/image"/><Relationship Id="rId12" Target="../media/image9.png" Type="http://schemas.openxmlformats.org/officeDocument/2006/relationships/image"/><Relationship Id="rId2" Target="../media/audio1.wav" Type="http://schemas.openxmlformats.org/officeDocument/2006/relationships/audio"/><Relationship Id="rId1" Target="../slideLayouts/slideLayout7.xml" Type="http://schemas.openxmlformats.org/officeDocument/2006/relationships/slideLayout"/><Relationship Id="rId6" Target="../media/image3.png" Type="http://schemas.openxmlformats.org/officeDocument/2006/relationships/image"/><Relationship Id="rId11" Target="../media/image8.png" Type="http://schemas.openxmlformats.org/officeDocument/2006/relationships/image"/><Relationship Id="rId5" Target="../media/image2.png" Type="http://schemas.openxmlformats.org/officeDocument/2006/relationships/image"/><Relationship Id="rId10" Target="../media/image7.png" Type="http://schemas.openxmlformats.org/officeDocument/2006/relationships/image"/><Relationship Id="rId4" Target="../media/image1.jpeg" Type="http://schemas.openxmlformats.org/officeDocument/2006/relationships/image"/><Relationship Id="rId9" Target="../media/image6.png" Type="http://schemas.openxmlformats.org/officeDocument/2006/relationships/image"/></Relationships>
</file>

<file path=ppt/slides/_rels/slide2.xml.rels><?xml version="1.0" encoding="UTF-8" standalone="yes" ?><Relationships xmlns="http://schemas.openxmlformats.org/package/2006/relationships"><Relationship Id="rId8" Target="../media/image15.png" Type="http://schemas.openxmlformats.org/officeDocument/2006/relationships/image"/><Relationship Id="rId3" Target="../media/audio1.wav" Type="http://schemas.openxmlformats.org/officeDocument/2006/relationships/audio"/><Relationship Id="rId7" Target="../media/image14.png" Type="http://schemas.openxmlformats.org/officeDocument/2006/relationships/image"/><Relationship Id="rId2" Target="../media/audio3.wav" Type="http://schemas.openxmlformats.org/officeDocument/2006/relationships/audio"/><Relationship Id="rId1" Target="../slideLayouts/slideLayout7.xml" Type="http://schemas.openxmlformats.org/officeDocument/2006/relationships/slideLayout"/><Relationship Id="rId6" Target="../media/image13.png" Type="http://schemas.openxmlformats.org/officeDocument/2006/relationships/image"/><Relationship Id="rId5" Target="../media/image12.png" Type="http://schemas.openxmlformats.org/officeDocument/2006/relationships/image"/><Relationship Id="rId10" Target="../media/image17.jpeg" Type="http://schemas.openxmlformats.org/officeDocument/2006/relationships/image"/><Relationship Id="rId4" Target="../media/image11.jpeg" Type="http://schemas.openxmlformats.org/officeDocument/2006/relationships/image"/><Relationship Id="rId9" Target="../media/image16.jpeg" Type="http://schemas.openxmlformats.org/officeDocument/2006/relationships/image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A181C7D1-83D0-FFE7-27E5-55789E80C872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D7A3C1DF-9DFE-3156-E8E6-963D2B59DB6D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608324" y="2895717"/>
            <a:ext cx="3517407" cy="3787501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70949E40-7EFA-4E51-1CE0-13976F54CE6C}"/>
              </a:ext>
            </a:extLst>
          </p:cNvPr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45150" y="2901797"/>
            <a:ext cx="1191676" cy="1420169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DB507829-60D4-87CB-6515-4ED395D14540}"/>
              </a:ext>
            </a:extLst>
          </p:cNvPr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2542" y="4509664"/>
            <a:ext cx="1665495" cy="2221726"/>
          </a:xfrm>
          <a:prstGeom prst="rect">
            <a:avLst/>
          </a:prstGeom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36018F73-BFBB-1786-143B-7AF3D6D0B3AB}"/>
              </a:ext>
            </a:extLst>
          </p:cNvPr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41235" y="3102622"/>
            <a:ext cx="3269901" cy="1716698"/>
          </a:xfrm>
          <a:prstGeom prst="rect">
            <a:avLst/>
          </a:prstGeom>
        </p:spPr>
      </p:pic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C9B9B603-2A5A-BE37-9E2B-336A7C19DB97}"/>
              </a:ext>
            </a:extLst>
          </p:cNvPr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52347" y="4616155"/>
            <a:ext cx="1297891" cy="1303103"/>
          </a:xfrm>
          <a:prstGeom prst="rect">
            <a:avLst/>
          </a:prstGeom>
        </p:spPr>
      </p:pic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38BFC2AB-51C1-F57B-E43D-D695DFE3B144}"/>
              </a:ext>
            </a:extLst>
          </p:cNvPr>
          <p:cNvPicPr>
            <a:picLocks noChangeAspect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78464" y="5005533"/>
            <a:ext cx="1472635" cy="1677685"/>
          </a:xfrm>
          <a:prstGeom prst="rect">
            <a:avLst/>
          </a:prstGeom>
        </p:spPr>
      </p:pic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6CAC3FB1-95E2-C0D3-02AD-BA73212241DD}"/>
              </a:ext>
            </a:extLst>
          </p:cNvPr>
          <p:cNvPicPr>
            <a:picLocks noChangeAspect="1"/>
          </p:cNvPicPr>
          <p:nvPr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13202" y="3250854"/>
            <a:ext cx="1484147" cy="1143693"/>
          </a:xfrm>
          <a:prstGeom prst="rect">
            <a:avLst/>
          </a:prstGeom>
        </p:spPr>
      </p:pic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700BEF03-B405-61AE-BC0A-7790D407E2EB}"/>
              </a:ext>
            </a:extLst>
          </p:cNvPr>
          <p:cNvPicPr>
            <a:picLocks noChangeAspect="1"/>
          </p:cNvPicPr>
          <p:nvPr/>
        </p:nvPicPr>
        <p:blipFill>
          <a:blip r:embed="rId1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978952" y="5428287"/>
            <a:ext cx="1016764" cy="1303103"/>
          </a:xfrm>
          <a:prstGeom prst="rect">
            <a:avLst/>
          </a:prstGeom>
        </p:spPr>
      </p:pic>
      <p:pic>
        <p:nvPicPr>
          <p:cNvPr id="14" name="Рисунок 13">
            <a:extLst>
              <a:ext uri="{FF2B5EF4-FFF2-40B4-BE49-F238E27FC236}">
                <a16:creationId xmlns:a16="http://schemas.microsoft.com/office/drawing/2014/main" id="{F743AE86-9338-6DB9-158F-0ACFB11F3E7A}"/>
              </a:ext>
            </a:extLst>
          </p:cNvPr>
          <p:cNvPicPr>
            <a:picLocks noChangeAspect="1"/>
          </p:cNvPicPr>
          <p:nvPr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4719543">
            <a:off x="3866751" y="1537991"/>
            <a:ext cx="1707109" cy="1188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7394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6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6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6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6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95833E-6 -3.7037E-7 L 0.74857 0.19421 " pathEditMode="relative" rAng="0" ptsTypes="AA">
                                      <p:cBhvr>
                                        <p:cTn id="15" dur="3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422" y="9699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375E-6 -3.33333E-6 L 0.53372 -0.08472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680" y="-4236"/>
                                    </p:animMotion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5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" dur="6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7" dur="6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8" dur="6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9" dur="6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25E-7 3.7037E-7 L 0.45977 0.36898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982" y="18449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333E-6 2.59259E-6 L 0.14232 0.10023 " pathEditMode="relative" rAng="0" ptsTypes="AA">
                                      <p:cBhvr>
                                        <p:cTn id="3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109" y="5000"/>
                                    </p:animMotion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40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" fill="hold">
                      <p:stCondLst>
                        <p:cond delay="0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375E-6 4.44444E-6 L 0.42175 -0.16667 " pathEditMode="relative" rAng="0" ptsTypes="AA">
                                      <p:cBhvr>
                                        <p:cTn id="4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081" y="-8333"/>
                                    </p:animMotion>
                                  </p:childTnLst>
                                  <p:subTnLst>
                                    <p:audio>
                                      <p:cMediaNode vol="85000">
                                        <p:cTn display="0" masterRel="sameClick">
                                          <p:stCondLst>
                                            <p:cond evt="begin" delay="0">
                                              <p:tn val="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45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" fill="hold">
                      <p:stCondLst>
                        <p:cond delay="0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2.59259E-6 L 0.23021 -0.33865 " pathEditMode="relative" rAng="0" ptsTypes="AA">
                                      <p:cBhvr>
                                        <p:cTn id="49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510" y="-16944"/>
                                    </p:animMotion>
                                  </p:childTnLst>
                                  <p:subTnLst>
                                    <p:audio>
                                      <p:cMediaNode vol="91000">
                                        <p:cTn display="0" masterRel="sameClick">
                                          <p:stCondLst>
                                            <p:cond evt="begin" delay="0">
                                              <p:tn val="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rrowheads="1"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57556" t="51975"/>
          <a:stretch/>
        </p:blipFill>
        <p:spPr bwMode="auto">
          <a:xfrm>
            <a:off x="4734663" y="2549675"/>
            <a:ext cx="3769587" cy="4308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rrowheads="1" noChangeAspect="1"/>
          </p:cNvPicPr>
          <p:nvPr/>
        </p:nvPicPr>
        <p:blipFill rotWithShape="1">
          <a:blip cstate="email"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456" r="42641"/>
          <a:stretch/>
        </p:blipFill>
        <p:spPr bwMode="auto">
          <a:xfrm>
            <a:off x="1847529" y="2061368"/>
            <a:ext cx="2711425" cy="47966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rrowheads="1" noChangeAspect="1"/>
          </p:cNvPicPr>
          <p:nvPr/>
        </p:nvPicPr>
        <p:blipFill>
          <a:blip cstate="email"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209608" y="302780"/>
            <a:ext cx="1206872" cy="9659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rrowheads="1" noChangeAspect="1"/>
          </p:cNvPicPr>
          <p:nvPr/>
        </p:nvPicPr>
        <p:blipFill rotWithShape="1">
          <a:blip cstate="email"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628" l="234" r="298" t="341"/>
          <a:stretch/>
        </p:blipFill>
        <p:spPr bwMode="auto">
          <a:xfrm>
            <a:off x="8679959" y="5301209"/>
            <a:ext cx="1807028" cy="1339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rrowheads="1" noChangeAspect="1"/>
          </p:cNvPicPr>
          <p:nvPr/>
        </p:nvPicPr>
        <p:blipFill>
          <a:blip cstate="email"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023993" y="116632"/>
            <a:ext cx="2071189" cy="1553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3" name="Picture 9"/>
          <p:cNvPicPr>
            <a:picLocks noChangeArrowheads="1"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535723" y="2337623"/>
            <a:ext cx="2095500" cy="240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4" name="Picture 10"/>
          <p:cNvPicPr>
            <a:picLocks noChangeArrowheads="1" noChangeAspect="1"/>
          </p:cNvPicPr>
          <p:nvPr/>
        </p:nvPicPr>
        <p:blipFill>
          <a:blip cstate="email" r:embed="rId9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065476" y="82004"/>
            <a:ext cx="1622648" cy="16226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5" name="Picture 11"/>
          <p:cNvPicPr>
            <a:picLocks noChangeArrowheads="1" noChangeAspect="1"/>
          </p:cNvPicPr>
          <p:nvPr/>
        </p:nvPicPr>
        <p:blipFill>
          <a:blip cstate="email" r:embed="rId10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553593" y="42990"/>
            <a:ext cx="1923977" cy="19239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23016232"/>
      </p:ext>
    </p:extLst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evtFilter="cancelBubble" fill="hold" id="2" nodeType="interactiveSeq" restart="whenNotActive">
                <p:stCondLst>
                  <p:cond delay="0" evt="onClick">
                    <p:tgtEl>
                      <p:spTgt spid="1032"/>
                    </p:tgtEl>
                  </p:cond>
                </p:stCondLst>
                <p:endSync delay="0" evt="end">
                  <p:rtn val="all"/>
                </p:endSync>
                <p:childTnLst>
                  <p:par>
                    <p:cTn fill="hold" id="3">
                      <p:stCondLst>
                        <p:cond delay="0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accel="50000" decel="50000" fill="hold" id="5" nodeType="clickEffect" presetClass="path" presetID="62" presetSubtype="0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7526 0.01459 L 0.05221 0.01459 L 0.05221 0.09283 L 0.02929 0.09283 L 0.02929 0.17084 L 0.00638 0.17084 L 0.00638 0.24931 L -0.01654 0.24931 L -0.01654 0.32709 L -0.03946 0.32709 L -0.03946 0.40579 L -0.06237 0.40579 L -0.06237 0.48403 L -0.08529 0.48403 L -0.08529 0.56204 " pathEditMode="relative" ptsTypes="AAAAAAAAAAAAAAA" rAng="0">
                                      <p:cBhvr>
                                        <p:cTn dur="2000" fill="hold" id="6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034" y="27384"/>
                                    </p:animMotion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delay="0" evt="begin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delay="0" evt="onStopAudio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name="chimes.wav" r:embed="rId2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delay="0" evt="onClick">
                  <p:tgtEl>
                    <p:spTgt spid="1032"/>
                  </p:tgtEl>
                </p:cond>
              </p:nextCondLst>
            </p:seq>
            <p:seq concurrent="1" nextAc="seek">
              <p:cTn evtFilter="cancelBubble" fill="hold" id="7" nodeType="interactiveSeq" restart="whenNotActive">
                <p:stCondLst>
                  <p:cond delay="0" evt="onClick">
                    <p:tgtEl>
                      <p:spTgt spid="1030"/>
                    </p:tgtEl>
                  </p:cond>
                </p:stCondLst>
                <p:endSync delay="0" evt="end">
                  <p:rtn val="all"/>
                </p:endSync>
                <p:childTnLst>
                  <p:par>
                    <p:cTn fill="hold" id="8">
                      <p:stCondLst>
                        <p:cond delay="0"/>
                      </p:stCondLst>
                      <p:childTnLst>
                        <p:par>
                          <p:cTn fill="hold" id="9">
                            <p:stCondLst>
                              <p:cond delay="0"/>
                            </p:stCondLst>
                            <p:childTnLst>
                              <p:par>
                                <p:cTn accel="50000" decel="50000" fill="hold" id="10" nodeType="clickEffect" presetClass="path" presetID="51" presetSubtype="0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0781 -0.04514 L 0.08281 0.11713 C 0.14883 0.15116 0.18594 0.20232 0.18594 0.25602 C 0.18594 0.31667 0.14883 0.36598 0.08281 0.39977 L -0.20781 0.5632 " pathEditMode="relative" ptsTypes="AAAAA" rAng="0">
                                      <p:cBhvr>
                                        <p:cTn dur="2000" fill="hold" id="11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688" y="30417"/>
                                    </p:animMotion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delay="0" evt="begin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delay="0" evt="onStopAudio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name="chimes.wav" r:embed="rId2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delay="0" evt="onClick">
                  <p:tgtEl>
                    <p:spTgt spid="1030"/>
                  </p:tgtEl>
                </p:cond>
              </p:nextCondLst>
            </p:seq>
            <p:seq concurrent="1" nextAc="seek">
              <p:cTn evtFilter="cancelBubble" fill="hold" id="12" nodeType="interactiveSeq" restart="whenNotActive">
                <p:stCondLst>
                  <p:cond delay="0" evt="onClick">
                    <p:tgtEl>
                      <p:spTgt spid="1031"/>
                    </p:tgtEl>
                  </p:cond>
                </p:stCondLst>
                <p:endSync delay="0" evt="end">
                  <p:rtn val="all"/>
                </p:endSync>
                <p:childTnLst>
                  <p:par>
                    <p:cTn fill="hold" id="13">
                      <p:stCondLst>
                        <p:cond delay="0"/>
                      </p:stCondLst>
                      <p:childTnLst>
                        <p:par>
                          <p:cTn fill="hold" id="14">
                            <p:stCondLst>
                              <p:cond delay="0"/>
                            </p:stCondLst>
                            <p:childTnLst>
                              <p:par>
                                <p:cTn accel="50000" decel="50000" fill="hold" id="15" nodeType="clickEffect" presetClass="path" presetID="44" presetSubtype="0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9127 -0.06366 L 0.0013 -0.39004 C -0.01706 -0.46204 -0.04401 -0.50393 -0.07318 -0.50393 C -0.10677 -0.50393 -0.13255 -0.46204 -0.15104 -0.39004 L -0.23946 -0.06366 " pathEditMode="relative" ptsTypes="AAAAA" rAng="0">
                                      <p:cBhvr>
                                        <p:cTn dur="2000" fill="hold" id="16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536" y="-22014"/>
                                    </p:animMotion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delay="0" evt="begin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delay="0" evt="onStopAudio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name="chimes.wav" r:embed="rId2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delay="0" evt="onClick">
                  <p:tgtEl>
                    <p:spTgt spid="1031"/>
                  </p:tgtEl>
                </p:cond>
              </p:nextCondLst>
            </p:seq>
            <p:seq concurrent="1" nextAc="seek">
              <p:cTn evtFilter="cancelBubble" fill="hold" id="17" nodeType="interactiveSeq" restart="whenNotActive">
                <p:stCondLst>
                  <p:cond delay="0" evt="onClick">
                    <p:tgtEl>
                      <p:spTgt spid="1035"/>
                    </p:tgtEl>
                  </p:cond>
                </p:stCondLst>
                <p:endSync delay="0" evt="end">
                  <p:rtn val="all"/>
                </p:endSync>
                <p:childTnLst>
                  <p:par>
                    <p:cTn fill="hold" id="18">
                      <p:stCondLst>
                        <p:cond delay="0"/>
                      </p:stCondLst>
                      <p:childTnLst>
                        <p:par>
                          <p:cTn fill="hold" id="19">
                            <p:stCondLst>
                              <p:cond delay="0"/>
                            </p:stCondLst>
                            <p:childTnLst>
                              <p:par>
                                <p:cTn fill="hold" id="20" nodeType="clickEffect" presetClass="emph" presetID="32" presetSubtype="0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dur="300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dur="600" fill="hold" id="22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dur="600" fill="hold" id="23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dur="600" fill="hold" id="24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dur="600" fill="hold" id="25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delay="0" evt="begin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delay="0" evt="onStopAudio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name="push.wav" r:embed="rId3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delay="0" evt="onClick">
                  <p:tgtEl>
                    <p:spTgt spid="1035"/>
                  </p:tgtEl>
                </p:cond>
              </p:nextCondLst>
            </p:seq>
            <p:seq concurrent="1" nextAc="seek">
              <p:cTn evtFilter="cancelBubble" fill="hold" id="26" nodeType="interactiveSeq" restart="whenNotActive">
                <p:stCondLst>
                  <p:cond delay="0" evt="onClick">
                    <p:tgtEl>
                      <p:spTgt spid="1034"/>
                    </p:tgtEl>
                  </p:cond>
                </p:stCondLst>
                <p:endSync delay="0" evt="end">
                  <p:rtn val="all"/>
                </p:endSync>
                <p:childTnLst>
                  <p:par>
                    <p:cTn fill="hold" id="27">
                      <p:stCondLst>
                        <p:cond delay="0"/>
                      </p:stCondLst>
                      <p:childTnLst>
                        <p:par>
                          <p:cTn fill="hold" id="28">
                            <p:stCondLst>
                              <p:cond delay="0"/>
                            </p:stCondLst>
                            <p:childTnLst>
                              <p:par>
                                <p:cTn fill="hold" id="29" nodeType="clickEffect" presetClass="emph" presetID="32" presetSubtype="0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dur="300" fill="hold" id="3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dur="600" fill="hold" id="31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dur="600" fill="hold" id="32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dur="600" fill="hold" id="33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dur="600" fill="hold" id="34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delay="0" evt="begin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delay="0" evt="onStopAudio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name="push.wav" r:embed="rId3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delay="0" evt="onClick">
                  <p:tgtEl>
                    <p:spTgt spid="1034"/>
                  </p:tgtEl>
                </p:cond>
              </p:nextCondLst>
            </p:seq>
            <p:seq concurrent="1" nextAc="seek">
              <p:cTn evtFilter="cancelBubble" fill="hold" id="35" nodeType="interactiveSeq" restart="whenNotActive">
                <p:stCondLst>
                  <p:cond delay="0" evt="onClick">
                    <p:tgtEl>
                      <p:spTgt spid="1033"/>
                    </p:tgtEl>
                  </p:cond>
                </p:stCondLst>
                <p:endSync delay="0" evt="end">
                  <p:rtn val="all"/>
                </p:endSync>
                <p:childTnLst>
                  <p:par>
                    <p:cTn fill="hold" id="36">
                      <p:stCondLst>
                        <p:cond delay="0"/>
                      </p:stCondLst>
                      <p:childTnLst>
                        <p:par>
                          <p:cTn fill="hold" id="37">
                            <p:stCondLst>
                              <p:cond delay="0"/>
                            </p:stCondLst>
                            <p:childTnLst>
                              <p:par>
                                <p:cTn fill="hold" id="38" nodeType="clickEffect" presetClass="emph" presetID="32" presetSubtype="0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dur="300" fill="hold" id="3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dur="600" fill="hold" id="40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dur="600" fill="hold" id="41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dur="600" fill="hold" id="42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dur="600" fill="hold" id="43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delay="0" evt="begin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delay="0" evt="onStopAudio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name="push.wav" r:embed="rId3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delay="0" evt="onClick">
                  <p:tgtEl>
                    <p:spTgt spid="1033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</TotalTime>
  <Words>0</Words>
  <Application>Microsoft Office PowerPoint</Application>
  <PresentationFormat>Широкоэкранный</PresentationFormat>
  <Paragraphs>0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Радик</cp:lastModifiedBy>
  <cp:revision>5</cp:revision>
  <dcterms:created xsi:type="dcterms:W3CDTF">2025-03-06T08:09:41Z</dcterms:created>
  <dcterms:modified xsi:type="dcterms:W3CDTF">2025-03-06T19:17:29Z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537194</vt:lpwstr>
  </property>
  <property fmtid="{D5CDD505-2E9C-101B-9397-08002B2CF9AE}" name="NXPowerLiteSettings" pid="3">
    <vt:lpwstr>F7000400038000</vt:lpwstr>
  </property>
  <property fmtid="{D5CDD505-2E9C-101B-9397-08002B2CF9AE}" name="NXPowerLiteVersion" pid="4">
    <vt:lpwstr>S10.3.1</vt:lpwstr>
  </property>
</Properties>
</file>