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audio/x-wav" Extension="wav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6BEAEF-0DAA-BC05-6A37-8EB8789F26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EEF89D8-1FF2-7202-4B00-446CEF8894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4114FE-B060-BC92-0788-232EFD51F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7E90-ADEB-4080-97B9-15442B596E70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8E93FEF-143B-9FC6-EA32-F1F11A7D3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2637F18-8EB2-D9A2-452E-32DB322E8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ABB3-A4F5-461F-A7D2-F74CCD671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499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18BEAD-D0ED-6587-0A0C-628ED6F08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1FAC0B0-C19F-69D9-56D2-7E22A65902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9FA801-8DC7-04B9-9C5E-36DD273F1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7E90-ADEB-4080-97B9-15442B596E70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DDC556-D509-99CD-749D-8FB345C2F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994ED2-9B5A-2D8E-5963-66AA3F5A2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ABB3-A4F5-461F-A7D2-F74CCD671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04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97BFA7A-9E2B-5A89-E380-5A8DF890F8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C3E308F-8BBA-61D0-8C6E-3E6D3708A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2F887F-E542-99DF-234B-A8FCC9E3F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7E90-ADEB-4080-97B9-15442B596E70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AC38BE-679E-AA6C-2678-E554E2861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D326E5-3E48-9DE8-2631-3A07C1BD8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ABB3-A4F5-461F-A7D2-F74CCD671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288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FD4194-151E-0962-7507-0E225AF69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86750C-110A-3E89-5015-3F48EE4F9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D0AD59-B18C-1072-7770-FD23A4C47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7E90-ADEB-4080-97B9-15442B596E70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54003E-3CAC-2DA3-BDB8-4EEBF172C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4C74F3-A35B-8B8C-664E-95E0EE596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ABB3-A4F5-461F-A7D2-F74CCD671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9348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AB469D-BFDA-918E-3942-D943B889A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38BFD97-4BB0-1000-D738-FBA4D8E403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4E5029-2583-D6A8-7289-5851273E1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7E90-ADEB-4080-97B9-15442B596E70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1DFB7D-DFDA-5884-7C3A-E0CF5B52A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E5D3D0-47DB-1CBD-513B-CDE42C68F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ABB3-A4F5-461F-A7D2-F74CCD671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932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7B7A3A-CAC8-FFEB-1E30-7D3E07226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1CB839-4DDC-82D5-5BF5-EECB7318A8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A0C1FA3-68F6-AE1B-EDCA-57357FCEF3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3C155ED-28B1-C58A-F484-F8AF998F4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7E90-ADEB-4080-97B9-15442B596E70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4AF66AA-6228-351A-4A76-3415F271C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704D9DE-D963-FB86-E1BE-D007D67F9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ABB3-A4F5-461F-A7D2-F74CCD671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34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59ECFF-0A35-4CD0-93C0-4A5180037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0C77FAA-C7F0-A800-7F85-3A7473A27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11BD63-E09F-8122-CB87-57F86BA5C4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E1DD871-37A3-CFB4-BE9A-06D921A4D5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E56441C-263A-7A32-B8B5-E3D05614C6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CC14726-89C0-4D12-BFD7-7DBDAEC1A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7E90-ADEB-4080-97B9-15442B596E70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CFE9EEA-4C67-55C9-3CCD-044FD9081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BDBBAF1-2AE7-CE3E-6A21-44D6B1AC5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ABB3-A4F5-461F-A7D2-F74CCD671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838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A69545-DE54-8419-76A4-06B630A6C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EBA3886-3B97-7C4C-FC43-F70B4A13B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7E90-ADEB-4080-97B9-15442B596E70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3DBF42F-1E6F-D2F4-92AC-90258421B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E4DE29E-7095-0FC3-697D-154B9C20E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ABB3-A4F5-461F-A7D2-F74CCD671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024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B6069D7-B094-4E31-2F1C-82815CB9F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7E90-ADEB-4080-97B9-15442B596E70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968BCED-924D-781E-9AA7-90A567C71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8721B66-63E3-85E4-E7E7-6845AB9A3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ABB3-A4F5-461F-A7D2-F74CCD671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25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088128-7316-15D3-A4F9-49512C8EB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4026DC-C22B-CA57-97C8-56A4DB748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9DFF026-313A-648E-608E-7453D2542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0D7BAC5-FF9C-FEE4-B337-3557AD70D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7E90-ADEB-4080-97B9-15442B596E70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494FFF0-DF5B-99F6-B640-8D6A4E4FD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224F34E-F614-E4C3-B6C8-322326814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ABB3-A4F5-461F-A7D2-F74CCD671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35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355951-EB43-9661-DC50-47D790167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FF3188C-6E3C-8E20-BF9A-34032E31E6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359E9AF-A94E-40EA-ADE9-5B72860535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78F734-8FCB-8C36-3BAA-3B9433C2D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67E90-ADEB-4080-97B9-15442B596E70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5EF674F-8A4D-672B-5D9F-2FB9381A4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E088D4B-0A35-9DE3-1140-A8933A338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ABB3-A4F5-461F-A7D2-F74CCD671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044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EBCC05-6C75-EBBA-2797-AB9F5E4B7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FEFCA3D-CAF8-311A-FBB2-1A709AAF8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9EA82B-018E-54B0-2D56-6DDE9113C3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67E90-ADEB-4080-97B9-15442B596E70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72F316-092F-C3BF-A8DD-07B50D61BE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E1E056-5E69-4C63-7B86-CD9F2CDE45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0ABB3-A4F5-461F-A7D2-F74CCD671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81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8" Target="../media/image5.png" Type="http://schemas.openxmlformats.org/officeDocument/2006/relationships/image"/><Relationship Id="rId13" Target="../media/image10.png" Type="http://schemas.openxmlformats.org/officeDocument/2006/relationships/image"/><Relationship Id="rId3" Target="../media/audio2.wav" Type="http://schemas.openxmlformats.org/officeDocument/2006/relationships/audio"/><Relationship Id="rId7" Target="../media/image4.png" Type="http://schemas.openxmlformats.org/officeDocument/2006/relationships/image"/><Relationship Id="rId12" Target="../media/image9.png" Type="http://schemas.openxmlformats.org/officeDocument/2006/relationships/image"/><Relationship Id="rId2" Target="../media/audio1.wav" Type="http://schemas.openxmlformats.org/officeDocument/2006/relationships/audio"/><Relationship Id="rId1" Target="../slideLayouts/slideLayout7.xml" Type="http://schemas.openxmlformats.org/officeDocument/2006/relationships/slideLayout"/><Relationship Id="rId6" Target="../media/image3.png" Type="http://schemas.openxmlformats.org/officeDocument/2006/relationships/image"/><Relationship Id="rId11" Target="../media/image8.png" Type="http://schemas.openxmlformats.org/officeDocument/2006/relationships/image"/><Relationship Id="rId5" Target="../media/image2.png" Type="http://schemas.openxmlformats.org/officeDocument/2006/relationships/image"/><Relationship Id="rId10" Target="../media/image7.png" Type="http://schemas.openxmlformats.org/officeDocument/2006/relationships/image"/><Relationship Id="rId4" Target="../media/image1.jpeg" Type="http://schemas.openxmlformats.org/officeDocument/2006/relationships/image"/><Relationship Id="rId9" Target="../media/image6.png" Type="http://schemas.openxmlformats.org/officeDocument/2006/relationships/image"/></Relationships>
</file>

<file path=ppt/slides/_rels/slide2.xml.rels><?xml version="1.0" encoding="UTF-8" standalone="yes" ?><Relationships xmlns="http://schemas.openxmlformats.org/package/2006/relationships"><Relationship Id="rId8" Target="../media/image15.png" Type="http://schemas.openxmlformats.org/officeDocument/2006/relationships/image"/><Relationship Id="rId3" Target="../media/audio1.wav" Type="http://schemas.openxmlformats.org/officeDocument/2006/relationships/audio"/><Relationship Id="rId7" Target="../media/image14.png" Type="http://schemas.openxmlformats.org/officeDocument/2006/relationships/image"/><Relationship Id="rId2" Target="../media/audio3.wav" Type="http://schemas.openxmlformats.org/officeDocument/2006/relationships/audio"/><Relationship Id="rId1" Target="../slideLayouts/slideLayout7.xml" Type="http://schemas.openxmlformats.org/officeDocument/2006/relationships/slideLayout"/><Relationship Id="rId6" Target="../media/image13.png" Type="http://schemas.openxmlformats.org/officeDocument/2006/relationships/image"/><Relationship Id="rId5" Target="../media/image12.png" Type="http://schemas.openxmlformats.org/officeDocument/2006/relationships/image"/><Relationship Id="rId10" Target="../media/image17.jpeg" Type="http://schemas.openxmlformats.org/officeDocument/2006/relationships/image"/><Relationship Id="rId4" Target="../media/image11.jpeg" Type="http://schemas.openxmlformats.org/officeDocument/2006/relationships/image"/><Relationship Id="rId9" Target="../media/image16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181C7D1-83D0-FFE7-27E5-55789E80C87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7A3C1DF-9DFE-3156-E8E6-963D2B59DB6D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08324" y="2895717"/>
            <a:ext cx="3517407" cy="378750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0949E40-7EFA-4E51-1CE0-13976F54CE6C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5150" y="2901797"/>
            <a:ext cx="1191676" cy="142016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B507829-60D4-87CB-6515-4ED395D14540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542" y="4509664"/>
            <a:ext cx="1665495" cy="2221726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6018F73-BFBB-1786-143B-7AF3D6D0B3AB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1235" y="3102622"/>
            <a:ext cx="3269901" cy="1716698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9B9B603-2A5A-BE37-9E2B-336A7C19DB97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52347" y="4616155"/>
            <a:ext cx="1297891" cy="1303103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38BFC2AB-51C1-F57B-E43D-D695DFE3B144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78464" y="5005533"/>
            <a:ext cx="1472635" cy="1677685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6CAC3FB1-95E2-C0D3-02AD-BA73212241DD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13202" y="3250854"/>
            <a:ext cx="1484147" cy="1143693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700BEF03-B405-61AE-BC0A-7790D407E2EB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78952" y="5428287"/>
            <a:ext cx="1016764" cy="1303103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F743AE86-9338-6DB9-158F-0ACFB11F3E7A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4719543">
            <a:off x="3866751" y="1537991"/>
            <a:ext cx="1707109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394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3.7037E-7 L 0.74857 0.19421 " pathEditMode="relative" rAng="0" ptsTypes="AA">
                                      <p:cBhvr>
                                        <p:cTn id="15" dur="3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422" y="969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-3.33333E-6 L 0.53372 -0.0847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680" y="-4236"/>
                                    </p:animMotion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3.7037E-7 L 0.45977 0.36898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82" y="1844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2.59259E-6 L 0.14232 0.10023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09" y="5000"/>
                                    </p:animMotion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4.44444E-6 L 0.42175 -0.16667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81" y="-8333"/>
                                    </p:animMotion>
                                  </p:childTnLst>
                                  <p:subTnLst>
                                    <p:audio>
                                      <p:cMediaNode vol="85000"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L 0.23021 -0.33865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10" y="-16944"/>
                                    </p:animMotion>
                                  </p:childTnLst>
                                  <p:subTnLst>
                                    <p:audio>
                                      <p:cMediaNode vol="91000"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rrowheads="1"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7556" t="51975"/>
          <a:stretch/>
        </p:blipFill>
        <p:spPr bwMode="auto">
          <a:xfrm>
            <a:off x="4734663" y="2549675"/>
            <a:ext cx="3769587" cy="430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rrowheads="1" noChangeAspect="1"/>
          </p:cNvPicPr>
          <p:nvPr/>
        </p:nvPicPr>
        <p:blipFill rotWithShape="1">
          <a:blip cstate="email"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56" r="42641"/>
          <a:stretch/>
        </p:blipFill>
        <p:spPr bwMode="auto">
          <a:xfrm>
            <a:off x="1847529" y="2061368"/>
            <a:ext cx="2711425" cy="4796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rrowheads="1" noChangeAspect="1"/>
          </p:cNvPicPr>
          <p:nvPr/>
        </p:nvPicPr>
        <p:blipFill>
          <a:blip cstate="email"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09608" y="302780"/>
            <a:ext cx="1206872" cy="96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rrowheads="1" noChangeAspect="1"/>
          </p:cNvPicPr>
          <p:nvPr/>
        </p:nvPicPr>
        <p:blipFill rotWithShape="1">
          <a:blip cstate="email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628" l="234" r="298" t="341"/>
          <a:stretch/>
        </p:blipFill>
        <p:spPr bwMode="auto">
          <a:xfrm>
            <a:off x="8679959" y="5301209"/>
            <a:ext cx="1807028" cy="133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rrowheads="1" noChangeAspect="1"/>
          </p:cNvPicPr>
          <p:nvPr/>
        </p:nvPicPr>
        <p:blipFill>
          <a:blip cstate="email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23993" y="116632"/>
            <a:ext cx="2071189" cy="1553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rrowheads="1"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35723" y="2337623"/>
            <a:ext cx="2095500" cy="240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rrowheads="1" noChangeAspect="1"/>
          </p:cNvPicPr>
          <p:nvPr/>
        </p:nvPicPr>
        <p:blipFill>
          <a:blip cstate="email"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65476" y="82004"/>
            <a:ext cx="1622648" cy="162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rrowheads="1" noChangeAspect="1"/>
          </p:cNvPicPr>
          <p:nvPr/>
        </p:nvPicPr>
        <p:blipFill>
          <a:blip cstate="email"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53593" y="42990"/>
            <a:ext cx="1923977" cy="1923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3016232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evtFilter="cancelBubble" fill="hold" id="2" nodeType="interactiveSeq" restart="whenNotActive">
                <p:stCondLst>
                  <p:cond delay="0" evt="onClick">
                    <p:tgtEl>
                      <p:spTgt spid="1032"/>
                    </p:tgtEl>
                  </p:cond>
                </p:stCondLst>
                <p:endSync delay="0" evt="end">
                  <p:rtn val="all"/>
                </p:endSync>
                <p:childTnLst>
                  <p:par>
                    <p:cTn fill="hold" id="3">
                      <p:stCondLst>
                        <p:cond delay="0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accel="50000" decel="50000" fill="hold" id="5" nodeType="clickEffect" presetClass="path" presetID="6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26 0.01459 L 0.05221 0.01459 L 0.05221 0.09283 L 0.02929 0.09283 L 0.02929 0.17084 L 0.00638 0.17084 L 0.00638 0.24931 L -0.01654 0.24931 L -0.01654 0.32709 L -0.03946 0.32709 L -0.03946 0.40579 L -0.06237 0.40579 L -0.06237 0.48403 L -0.08529 0.48403 L -0.08529 0.56204 " pathEditMode="relative" ptsTypes="AAAAAAAAAAAAAAA" rAng="0">
                                      <p:cBhvr>
                                        <p:cTn dur="2000" fill="hold" id="6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34" y="27384"/>
                                    </p:animMotion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delay="0" evt="begin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delay="0" evt="onStopAudio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name="chimes.wav" r:embed="rId2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delay="0" evt="onClick">
                  <p:tgtEl>
                    <p:spTgt spid="1032"/>
                  </p:tgtEl>
                </p:cond>
              </p:nextCondLst>
            </p:seq>
            <p:seq concurrent="1" nextAc="seek">
              <p:cTn evtFilter="cancelBubble" fill="hold" id="7" nodeType="interactiveSeq" restart="whenNotActive">
                <p:stCondLst>
                  <p:cond delay="0" evt="onClick">
                    <p:tgtEl>
                      <p:spTgt spid="1030"/>
                    </p:tgtEl>
                  </p:cond>
                </p:stCondLst>
                <p:endSync delay="0" evt="end">
                  <p:rtn val="all"/>
                </p:endSync>
                <p:childTnLst>
                  <p:par>
                    <p:cTn fill="hold" id="8">
                      <p:stCondLst>
                        <p:cond delay="0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accel="50000" decel="50000" fill="hold" id="10" nodeType="clickEffect" presetClass="path" presetID="51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781 -0.04514 L 0.08281 0.11713 C 0.14883 0.15116 0.18594 0.20232 0.18594 0.25602 C 0.18594 0.31667 0.14883 0.36598 0.08281 0.39977 L -0.20781 0.5632 " pathEditMode="relative" ptsTypes="AAAAA" rAng="0">
                                      <p:cBhvr>
                                        <p:cTn dur="2000" fill="hold" id="11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88" y="30417"/>
                                    </p:animMotion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delay="0" evt="begin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delay="0" evt="onStopAudio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name="chimes.wav" r:embed="rId2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delay="0" evt="onClick">
                  <p:tgtEl>
                    <p:spTgt spid="1030"/>
                  </p:tgtEl>
                </p:cond>
              </p:nextCondLst>
            </p:seq>
            <p:seq concurrent="1" nextAc="seek">
              <p:cTn evtFilter="cancelBubble" fill="hold" id="12" nodeType="interactiveSeq" restart="whenNotActive">
                <p:stCondLst>
                  <p:cond delay="0" evt="onClick">
                    <p:tgtEl>
                      <p:spTgt spid="1031"/>
                    </p:tgtEl>
                  </p:cond>
                </p:stCondLst>
                <p:endSync delay="0" evt="end">
                  <p:rtn val="all"/>
                </p:endSync>
                <p:childTnLst>
                  <p:par>
                    <p:cTn fill="hold" id="13">
                      <p:stCondLst>
                        <p:cond delay="0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accel="50000" decel="50000" fill="hold" id="15" nodeType="clickEffect" presetClass="path" presetID="44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127 -0.06366 L 0.0013 -0.39004 C -0.01706 -0.46204 -0.04401 -0.50393 -0.07318 -0.50393 C -0.10677 -0.50393 -0.13255 -0.46204 -0.15104 -0.39004 L -0.23946 -0.06366 " pathEditMode="relative" ptsTypes="AAAAA" rAng="0">
                                      <p:cBhvr>
                                        <p:cTn dur="2000" fill="hold" id="16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36" y="-22014"/>
                                    </p:animMotion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delay="0" evt="begin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delay="0" evt="onStopAudio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name="chimes.wav" r:embed="rId2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delay="0" evt="onClick">
                  <p:tgtEl>
                    <p:spTgt spid="1031"/>
                  </p:tgtEl>
                </p:cond>
              </p:nextCondLst>
            </p:seq>
            <p:seq concurrent="1" nextAc="seek">
              <p:cTn evtFilter="cancelBubble" fill="hold" id="17" nodeType="interactiveSeq" restart="whenNotActive">
                <p:stCondLst>
                  <p:cond delay="0" evt="onClick">
                    <p:tgtEl>
                      <p:spTgt spid="1035"/>
                    </p:tgtEl>
                  </p:cond>
                </p:stCondLst>
                <p:endSync delay="0" evt="end">
                  <p:rtn val="all"/>
                </p:endSync>
                <p:childTnLst>
                  <p:par>
                    <p:cTn fill="hold" id="18">
                      <p:stCondLst>
                        <p:cond delay="0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mph" presetID="32" presetSubtype="0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300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0" fill="hold" id="22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600" fill="hold" id="23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0" fill="hold" id="24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600" fill="hold" id="25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delay="0" evt="begin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delay="0" evt="onStopAudio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name="push.wav" r:embed="rId3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delay="0" evt="onClick">
                  <p:tgtEl>
                    <p:spTgt spid="1035"/>
                  </p:tgtEl>
                </p:cond>
              </p:nextCondLst>
            </p:seq>
            <p:seq concurrent="1" nextAc="seek">
              <p:cTn evtFilter="cancelBubble" fill="hold" id="26" nodeType="interactiveSeq" restart="whenNotActive">
                <p:stCondLst>
                  <p:cond delay="0" evt="onClick">
                    <p:tgtEl>
                      <p:spTgt spid="1034"/>
                    </p:tgtEl>
                  </p:cond>
                </p:stCondLst>
                <p:endSync delay="0" evt="end">
                  <p:rtn val="all"/>
                </p:endSync>
                <p:childTnLst>
                  <p:par>
                    <p:cTn fill="hold" id="27">
                      <p:stCondLst>
                        <p:cond delay="0"/>
                      </p:stCondLst>
                      <p:childTnLst>
                        <p:par>
                          <p:cTn fill="hold" id="28">
                            <p:stCondLst>
                              <p:cond delay="0"/>
                            </p:stCondLst>
                            <p:childTnLst>
                              <p:par>
                                <p:cTn fill="hold" id="29" nodeType="clickEffect" presetClass="emph" presetID="32" presetSubtype="0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300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0" fill="hold" id="31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600" fill="hold" id="32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0" fill="hold" id="33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600" fill="hold" id="34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delay="0" evt="begin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delay="0" evt="onStopAudio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name="push.wav" r:embed="rId3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delay="0" evt="onClick">
                  <p:tgtEl>
                    <p:spTgt spid="1034"/>
                  </p:tgtEl>
                </p:cond>
              </p:nextCondLst>
            </p:seq>
            <p:seq concurrent="1" nextAc="seek">
              <p:cTn evtFilter="cancelBubble" fill="hold" id="35" nodeType="interactiveSeq" restart="whenNotActive">
                <p:stCondLst>
                  <p:cond delay="0" evt="onClick">
                    <p:tgtEl>
                      <p:spTgt spid="1033"/>
                    </p:tgtEl>
                  </p:cond>
                </p:stCondLst>
                <p:endSync delay="0" evt="end">
                  <p:rtn val="all"/>
                </p:endSync>
                <p:childTnLst>
                  <p:par>
                    <p:cTn fill="hold" id="36">
                      <p:stCondLst>
                        <p:cond delay="0"/>
                      </p:stCondLst>
                      <p:childTnLst>
                        <p:par>
                          <p:cTn fill="hold" id="37">
                            <p:stCondLst>
                              <p:cond delay="0"/>
                            </p:stCondLst>
                            <p:childTnLst>
                              <p:par>
                                <p:cTn fill="hold" id="38" nodeType="clickEffect" presetClass="emph" presetID="32" presetSubtype="0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300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0" fill="hold" id="4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600" fill="hold" id="41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600" fill="hold" id="42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600" fill="hold" id="43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delay="0" evt="begin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delay="0" evt="onStopAudio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name="push.wav" r:embed="rId3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delay="0" evt="onClick">
                  <p:tgtEl>
                    <p:spTgt spid="103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0</Words>
  <Application>Microsoft Office PowerPoint</Application>
  <PresentationFormat>Широкоэкранный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Радик</cp:lastModifiedBy>
  <cp:revision>5</cp:revision>
  <dcterms:created xsi:type="dcterms:W3CDTF">2025-03-06T08:09:41Z</dcterms:created>
  <dcterms:modified xsi:type="dcterms:W3CDTF">2025-03-06T19:17:29Z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537194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S10.3.1</vt:lpwstr>
  </property>
</Properties>
</file>