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7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993164-40F0-44AE-940A-D78CF7F5AF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CC1088F-EF38-40CB-A02A-5FBF3EEB2F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0A5507-2BB0-44D7-91AA-F1B0EC32F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5289-8ED9-438B-9214-80F61566FC5A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2BCDBA-8CA9-45AC-83DF-67F2B9717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5E5D1A-877E-4141-BADC-3C6D83371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BFCD-B718-4C7F-8105-7A3C67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709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49EA28-AEB1-43D7-A4FD-3A1886357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82E2F2-A7FA-4522-BC9F-FDCEA19D36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AAEFD8-B447-45B9-B39B-5B1CDE4F9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5289-8ED9-438B-9214-80F61566FC5A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DADDFD-EF63-448A-BFF8-960F87FB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6DD455-6ACA-45D8-A384-115D3F0F3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BFCD-B718-4C7F-8105-7A3C67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87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7EE2103-064B-42DD-98B2-08289AA444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55C8075-DA8B-4121-9CD1-C68837080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E8F61-05B4-4231-AF07-91B4F04F0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5289-8ED9-438B-9214-80F61566FC5A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1D0BF3-3FD1-4F92-86FD-AFA32CFE9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56116E-8233-4B7C-A721-8E92002B3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BFCD-B718-4C7F-8105-7A3C67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40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D00670-B378-4F1B-9AD2-B31C0F2A6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ACCA4C-D723-4B24-8855-6880CC5AD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5A843-F0CE-446A-BDB1-3DF0B6480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5289-8ED9-438B-9214-80F61566FC5A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76916B-FCB0-4502-A2D4-421BAF277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EB7B4A-D037-4760-9F42-9D7167558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BFCD-B718-4C7F-8105-7A3C67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17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6ABB01-AA45-4CFC-9689-172427E3D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594F04A-8DFE-433E-89B4-D4BBF8DD1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C8AF7F-48EA-469B-969E-8AE2E700E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5289-8ED9-438B-9214-80F61566FC5A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80D4D5-F1E3-453F-B473-E39E658FA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6142C8-D476-48B7-A364-9AC232A6A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BFCD-B718-4C7F-8105-7A3C67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397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BC7AC5-6DAA-40BD-948D-E09742097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5B469B-B187-4B33-8894-2D708E6908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F691F0-A0CC-4F33-B488-60B786443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A8A1C2-B2DB-4C45-9967-7B251E97C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5289-8ED9-438B-9214-80F61566FC5A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A3B743-F4B1-467B-A3B6-8083A04AF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5CCEB4-1851-4B64-A713-E60C74243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BFCD-B718-4C7F-8105-7A3C67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763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55B18C-5B91-4651-A647-6092CA8A1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0C8BA1-27FD-4E5B-B503-7FAFCC963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A7CE246-48FA-4B69-8782-BEFDCEEDC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7403484-1174-4796-B82D-EC5A14F514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F2C13F9-12BB-4B2A-BA6C-1E9563FFEB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78771E2-5456-45EB-B73B-AF764D29D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5289-8ED9-438B-9214-80F61566FC5A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4B88172-4B79-4E39-8846-6BC89DAC6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53D9716-97EC-4672-8B1E-D3C776CD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BFCD-B718-4C7F-8105-7A3C67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62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3653F0-0E08-476B-81E1-DF55E47BD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B0AB0B3-279B-42DC-8A9B-96E1C1836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5289-8ED9-438B-9214-80F61566FC5A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9282D64-BDE8-41CB-8C28-FE5ECB821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098091F-70AA-421F-B727-E65F98E1F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BFCD-B718-4C7F-8105-7A3C67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5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42C9E2B-610C-40B8-93F3-A12A423C5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5289-8ED9-438B-9214-80F61566FC5A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08962E3-DCEB-48EF-A859-315488F28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DB7B92C-70C7-4734-B481-D1FF7F6E3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BFCD-B718-4C7F-8105-7A3C67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55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D8B06A-B254-448B-B3EF-8AB14E576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473E94-5A91-455E-AE55-FDB21700B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CD0FD55-E6D2-41F0-B94D-3207E8C49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B33D7E-3F0E-4ACF-B677-E2F692D00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5289-8ED9-438B-9214-80F61566FC5A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F99BA4C-FFA0-4682-A542-C571CF547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BA9635-7C88-477F-982E-E7BA0B740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BFCD-B718-4C7F-8105-7A3C67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50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6351D6-E024-4931-A019-BE7BBC4DE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D5730AA-8BB9-4532-8A58-E55D11BF5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3683284-4812-48C7-AA4D-4DC5D56DDA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CFB682B-BE87-44CC-9F49-1B6BAE36D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5289-8ED9-438B-9214-80F61566FC5A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F735A90-33DB-4388-BEA3-1DBBE04EA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674A79-C35E-4D85-A285-7DD811AA1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BFCD-B718-4C7F-8105-7A3C67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36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5AA2D3-A68A-4C1E-B30A-B5467D7A2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4C9395-4DCD-4AC0-9B31-2C56D7316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D0DB9B-FD6A-458A-A5BA-15BD64E97F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D5289-8ED9-438B-9214-80F61566FC5A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956802-C20B-4275-AED5-72BFA110C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B9F1EE-A7F0-4F2C-9A44-40FC727C3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9BFCD-B718-4C7F-8105-7A3C67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40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5.jpeg" Type="http://schemas.openxmlformats.org/officeDocument/2006/relationships/image"/></Relationships>
</file>

<file path=ppt/slides/_rels/slide14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9.jpeg" Type="http://schemas.openxmlformats.org/officeDocument/2006/relationships/image"/><Relationship Id="rId5" Target="../media/image8.jpeg" Type="http://schemas.openxmlformats.org/officeDocument/2006/relationships/image"/><Relationship Id="rId4" Target="../media/image7.jpeg" Type="http://schemas.openxmlformats.org/officeDocument/2006/relationships/image"/></Relationships>
</file>

<file path=ppt/slides/_rels/slide15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2.jpeg" Type="http://schemas.openxmlformats.org/officeDocument/2006/relationships/image"/></Relationships>
</file>

<file path=ppt/slides/_rels/slide16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4.jpeg" Type="http://schemas.openxmlformats.org/officeDocument/2006/relationships/image"/></Relationships>
</file>

<file path=ppt/slides/_rels/slide17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8.xml.rels><?xml version="1.0" encoding="UTF-8" standalone="yes" ?><Relationships xmlns="http://schemas.openxmlformats.org/package/2006/relationships"><Relationship Id="rId3" Target="../media/image16.jpe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8.jpeg" Type="http://schemas.openxmlformats.org/officeDocument/2006/relationships/image"/><Relationship Id="rId4" Target="../media/image17.jpeg" Type="http://schemas.openxmlformats.org/officeDocument/2006/relationships/image"/></Relationships>
</file>

<file path=ppt/slides/_rels/slide19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6EB1C4-4AEE-4823-9826-093218843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4378" y="201942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на тему:</a:t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«Театрализованная деятельность </a:t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средней группе «Звездочки»</a:t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492386-7F52-409D-AC89-F73FB53E89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6631" y="5202238"/>
            <a:ext cx="5855369" cy="1655762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Воспитатель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Резепова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Первое Мая 2024 г.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F0FD20-45E9-494D-8D03-2A64FDD56910}"/>
              </a:ext>
            </a:extLst>
          </p:cNvPr>
          <p:cNvSpPr txBox="1"/>
          <p:nvPr/>
        </p:nvSpPr>
        <p:spPr>
          <a:xfrm>
            <a:off x="5101389" y="208547"/>
            <a:ext cx="68499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«СОШ №17»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(структурное подразделение дошкольного образования)</a:t>
            </a:r>
          </a:p>
        </p:txBody>
      </p:sp>
    </p:spTree>
    <p:extLst>
      <p:ext uri="{BB962C8B-B14F-4D97-AF65-F5344CB8AC3E}">
        <p14:creationId xmlns:p14="http://schemas.microsoft.com/office/powerpoint/2010/main" val="466347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80820B-D67F-497D-9521-5BB8F22FF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958" y="644441"/>
            <a:ext cx="10515600" cy="1325563"/>
          </a:xfrm>
        </p:spPr>
        <p:txBody>
          <a:bodyPr/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проекта: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29AE1D-4B2C-47C0-8EC2-DA12A9A78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958" y="2210635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Заключительный этап: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Инсценировка сказки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Заюшкина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избушка».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«Театр в жизни ребенка», «Играем в театр».</a:t>
            </a:r>
          </a:p>
        </p:txBody>
      </p:sp>
    </p:spTree>
    <p:extLst>
      <p:ext uri="{BB962C8B-B14F-4D97-AF65-F5344CB8AC3E}">
        <p14:creationId xmlns:p14="http://schemas.microsoft.com/office/powerpoint/2010/main" val="1420482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4B648D-B704-4CCF-8FCE-537976D4A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проекта: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3C11C3-5508-4ED2-9815-B2C72ED27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был направлен на создания интереса родителей и детей к театру, миру волшебства и загадочности.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проекта дети и родители узнали об истории театра, также узнали, о том, что бывают разные виды театра.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Обогатилась предметно-развивающая среда.</a:t>
            </a:r>
          </a:p>
        </p:txBody>
      </p:sp>
    </p:spTree>
    <p:extLst>
      <p:ext uri="{BB962C8B-B14F-4D97-AF65-F5344CB8AC3E}">
        <p14:creationId xmlns:p14="http://schemas.microsoft.com/office/powerpoint/2010/main" val="2762755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7DA3FE-AC27-42BA-8FF4-FB91A0245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838" y="8568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Мнемотаблица</a:t>
            </a:r>
            <a:r>
              <a:rPr lang="ru-RU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«Правила поведения в театре»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85E4AD36-7AF1-44A0-821C-8E248DD50C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1408" y="1972273"/>
            <a:ext cx="773390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267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F06458-33C7-4A1B-94C4-A903E39AE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991" y="9603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Беседы «О театре», «История театра», «Что такое театр» «Знакомство с театральными профессиями» 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F51E0B20-AFB6-41B4-B7D9-EFE4041699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991" y="2375214"/>
            <a:ext cx="5138009" cy="38535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A7E957-9445-A1A7-0A9F-361289BFCEC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4407" y="2488720"/>
            <a:ext cx="5032076" cy="37740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31200075"/>
      </p:ext>
    </p:extLst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1">
          <a:blip cstate="email" r:embed="rId2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b="-12000" t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26A4E-2952-47E8-A023-4979072CF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b="1" dirty="0" lang="ru-RU" sz="3200" u="sng">
                <a:latin charset="0" panose="02020603050405020304" pitchFamily="18" typeface="Times New Roman"/>
                <a:cs charset="0" panose="02020603050405020304" pitchFamily="18" typeface="Times New Roman"/>
              </a:rPr>
              <a:t>Игра для эмоционального развития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314D01CF-0C7D-7048-621F-092D7BEECFB0}"/>
              </a:ext>
            </a:extLst>
          </p:cNvPr>
          <p:cNvPicPr>
            <a:picLocks noChangeAspect="1" noGrp="1"/>
          </p:cNvPicPr>
          <p:nvPr>
            <p:ph idx="1"/>
          </p:nvPr>
        </p:nvPicPr>
        <p:blipFill rotWithShape="1">
          <a:blip cstate="email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39" t="29"/>
          <a:stretch/>
        </p:blipFill>
        <p:spPr>
          <a:xfrm>
            <a:off x="4383599" y="4278678"/>
            <a:ext cx="7111714" cy="2619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21C6C8F-7AED-B60F-66EC-5424B4639AFD}"/>
              </a:ext>
            </a:extLst>
          </p:cNvPr>
          <p:cNvPicPr>
            <a:picLocks noChangeAspect="1"/>
          </p:cNvPicPr>
          <p:nvPr/>
        </p:nvPicPr>
        <p:blipFill rotWithShape="1">
          <a:blip cstate="email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27" r="61" t="238"/>
          <a:stretch/>
        </p:blipFill>
        <p:spPr>
          <a:xfrm>
            <a:off x="2231993" y="1508444"/>
            <a:ext cx="3332672" cy="2686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14D2F54-5FFC-6A01-5641-6AFA62F82409}"/>
              </a:ext>
            </a:extLst>
          </p:cNvPr>
          <p:cNvPicPr>
            <a:picLocks noChangeAspect="1"/>
          </p:cNvPicPr>
          <p:nvPr/>
        </p:nvPicPr>
        <p:blipFill rotWithShape="1">
          <a:blip cstate="email"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4" l="194" r="117" t="216"/>
          <a:stretch/>
        </p:blipFill>
        <p:spPr>
          <a:xfrm>
            <a:off x="976916" y="4194908"/>
            <a:ext cx="2755854" cy="2619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9A5AEAC-B199-B9AF-08EA-5049DCAE8CC8}"/>
              </a:ext>
            </a:extLst>
          </p:cNvPr>
          <p:cNvPicPr>
            <a:picLocks noChangeAspect="1"/>
          </p:cNvPicPr>
          <p:nvPr/>
        </p:nvPicPr>
        <p:blipFill rotWithShape="1">
          <a:blip cstate="email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86" l="174" t="244"/>
          <a:stretch/>
        </p:blipFill>
        <p:spPr>
          <a:xfrm>
            <a:off x="6792896" y="1462424"/>
            <a:ext cx="3332673" cy="27743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58352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DF893A-862F-0F95-6B96-451D1FA41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5606" y="1146232"/>
            <a:ext cx="8852499" cy="901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Сюжетно-ролевая игра: «Мы идем в театр»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47986909-0674-67F3-7EA3-089C30B65F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03176" y="2471126"/>
            <a:ext cx="4868680" cy="36515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7CA26E8-5496-AF26-CDEA-1340CC405EC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1856" y="2525004"/>
            <a:ext cx="4725005" cy="35437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89310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9F0E01-9BAD-AC6A-87C7-885E62F96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803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Инсценировка сказки «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Заюшкина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избушка»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5645CCA3-8F84-91F5-F66F-305A6874C8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251" y="3234636"/>
            <a:ext cx="4754512" cy="356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0A1D025-F20A-349E-A304-8A6BCA76BA1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75763" y="1759788"/>
            <a:ext cx="4911307" cy="3683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79031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B35CFC-F85A-6AFE-6AD4-082B1024D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838" y="865458"/>
            <a:ext cx="10515600" cy="1325563"/>
          </a:xfrm>
        </p:spPr>
        <p:txBody>
          <a:bodyPr/>
          <a:lstStyle/>
          <a:p>
            <a:pPr algn="ctr"/>
            <a:r>
              <a:rPr lang="ru-RU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родителей</a:t>
            </a:r>
            <a:r>
              <a:rPr lang="ru-RU" dirty="0"/>
              <a:t>:</a:t>
            </a: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2C865738-2DCE-FDC7-10D4-21719AC843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5890" y="2429474"/>
            <a:ext cx="9460220" cy="4351338"/>
          </a:xfrm>
        </p:spPr>
      </p:pic>
    </p:spTree>
    <p:extLst>
      <p:ext uri="{BB962C8B-B14F-4D97-AF65-F5344CB8AC3E}">
        <p14:creationId xmlns:p14="http://schemas.microsoft.com/office/powerpoint/2010/main" val="3786719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B570BF-3E6E-5A52-3176-20F3BB467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585" y="75331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родителей:</a:t>
            </a: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9F6BDE16-A1A1-CED3-15A0-AB4A04FA9B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4154" y="2308703"/>
            <a:ext cx="3078168" cy="435133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965B372-5748-FAD1-71DF-0824FA204D4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85047" y="2308701"/>
            <a:ext cx="3078169" cy="435133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CD96038-B4D7-50D7-9DB4-AEF1FF8D0076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35941" y="2308702"/>
            <a:ext cx="3078169" cy="435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218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B22C4E-4C42-42FC-9288-5FDAA0235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7509"/>
            <a:ext cx="10515600" cy="1325563"/>
          </a:xfrm>
        </p:spPr>
        <p:txBody>
          <a:bodyPr/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7CA78E-84CC-4C13-B39E-C2670DCAB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3072"/>
            <a:ext cx="10515600" cy="49249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совместной деятельности в ходе реализации проекта укрепились взаимоотношения между детьми. Дети стали более общительными, раскрепощенными, уверенными в себе и в своих силах, дети меньше стали боятся выступать перед зрителями.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смогли доказать родителям, что только в совместной деятельности можно лучше узнать своего ребенка, его темперамент, особенности характера и, конечно же, его мечты и желания.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проекта позволило проявить творческую активность детей и педагогов, полностью раскрыть у каждого скрытые эмоциональные и творческие возможности.</a:t>
            </a:r>
          </a:p>
        </p:txBody>
      </p:sp>
    </p:spTree>
    <p:extLst>
      <p:ext uri="{BB962C8B-B14F-4D97-AF65-F5344CB8AC3E}">
        <p14:creationId xmlns:p14="http://schemas.microsoft.com/office/powerpoint/2010/main" val="728587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9EB73-6958-4BF7-8CC5-3D9DA6C2C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проекта: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ECF750-10D1-4A5E-9D5D-16076EF73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проекта: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творческий, игровой;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проекта: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среднесрочный;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проекта: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средней группы, воспитатели, родители;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проектной деятельности: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атрибуты для инсценировки р. н. с. «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Заюшкина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избушка»,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лепбук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«Театрализованная деятельность»</a:t>
            </a:r>
          </a:p>
        </p:txBody>
      </p:sp>
    </p:spTree>
    <p:extLst>
      <p:ext uri="{BB962C8B-B14F-4D97-AF65-F5344CB8AC3E}">
        <p14:creationId xmlns:p14="http://schemas.microsoft.com/office/powerpoint/2010/main" val="3041400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B27C42-6581-44FE-9800-23AC1110A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07C5DA-CE7B-4642-BFDC-C9A025257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909"/>
            <a:ext cx="10515600" cy="508434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Самым популярным и увлекательным направлением в дошкольном воспитании является театрализованная деятельность.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Особое значение в детских образовательных учреждениях нужно уделять театрализованной деятельности, всем видам детского театра, они помогают повысить общую культуру ребенка, приобщить к духовным ценностям, познакомить его с детской литературой, музыкой, правилами этикета, традициями.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навык воплощать в игре определенные переживания, побуждать к созданию новых образов, побуждать к мышлению.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данного проекта позволит сделать жизнь детей интересной и содержательной, наполненной яркими впечатлениями, интересными делами, радостью творчества.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260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ED9D42-B65E-4374-8EA0-10D1555C7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проекта: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9D35BB-F7F3-4CA0-AC34-CAFF6C5B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748" y="1921877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детей интереса к театру, желание участвовать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театральной деятельности;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Обогащение словаря детей, активизация его;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диалогической речи, ее грамматический строй;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Способствование проявлению самостоятельности, активности в игре с персонажами-игрушками.</a:t>
            </a:r>
          </a:p>
        </p:txBody>
      </p:sp>
    </p:spTree>
    <p:extLst>
      <p:ext uri="{BB962C8B-B14F-4D97-AF65-F5344CB8AC3E}">
        <p14:creationId xmlns:p14="http://schemas.microsoft.com/office/powerpoint/2010/main" val="2125463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501F67-3148-4020-9334-BE54D8FA7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872"/>
            <a:ext cx="10515600" cy="1325563"/>
          </a:xfrm>
        </p:spPr>
        <p:txBody>
          <a:bodyPr/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43120D-ABD9-413C-8663-1F4DBCC5E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705" y="1594435"/>
            <a:ext cx="10515600" cy="500931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детей с театральной терминологией, разновидностями театрального искусства, учиться, как нужно правильно вести себя во время пребывания в театре;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умение ориентироваться в сценическом пространстве, перемещаться по площадке, выстраивать диалог с партнёром по постановке на определённую тему и запоминать слова персонажей сказок;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навыки манипуляций с воображаемыми предметами. Формировать умение воплощать в игре конкретные чувства, переживания, создавать определённый образ посредством интонации, мимики и пантомимики.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Повысить общую культуру ребёнка, приобщить к духовным ценностям.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Воспитывать в дошкольниках самостоятельность, артистичность, творческое начало.</a:t>
            </a:r>
          </a:p>
        </p:txBody>
      </p:sp>
    </p:spTree>
    <p:extLst>
      <p:ext uri="{BB962C8B-B14F-4D97-AF65-F5344CB8AC3E}">
        <p14:creationId xmlns:p14="http://schemas.microsoft.com/office/powerpoint/2010/main" val="188388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C86D256-91DB-48F6-A2D2-0E6F3D8E6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538" y="1365626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работы: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Словесные: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коротких сказок и рассказов (которые потом трансформируются в сценарий спектакля, заучивание стихов, потешек, слов к ролям; беседы с детьми, обращение к своему личному опыту;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Наглядные: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рассматривание костюмов, декораций к конкретным спектаклям, просмотр театральных постановок в детском саду (рассматривание иллюстраций к сказкам);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Практические: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сюда относятся игры-драматизации, разыгрывание коротких этюдов, рисование эпизодов из конкретных сказок и рассказов, изготовление своими руками декораций, атрибутов, масок,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инсценированние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сказок под руководством воспитателей и самостоятельно в активной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112787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1556CB-7136-4B6D-8DA5-38BDCAFE5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579" y="937711"/>
            <a:ext cx="10515600" cy="1325563"/>
          </a:xfrm>
        </p:spPr>
        <p:txBody>
          <a:bodyPr/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Планируемый результат: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32B4C3-9555-4843-8D79-3E09552AB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 основных понятий о театрализованной деятельности детей;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детьми первичных навыков в области театрального искусства;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эмоционального фона и речи дошкольников, пополнение театрального уголка;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Увлеченное использование театрального центра детьми в группе в самостоятельной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932044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E5EDC3-1C5B-4569-AAA2-5CA6270C3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958" y="484020"/>
            <a:ext cx="10515600" cy="1325563"/>
          </a:xfrm>
        </p:spPr>
        <p:txBody>
          <a:bodyPr/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проекта: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F2654-F4E5-46E8-8DDF-8BED3789B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958" y="1809583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этап: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Определение педагогом темы, целей и задач, содержания проекта, прогнозирование результата.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Подбор разнообразных иллюстраций по теме, методической литературы, пособий для реализации проекта.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Сюжетно-ролевая игра «Мы идем в театр»</a:t>
            </a:r>
          </a:p>
        </p:txBody>
      </p:sp>
    </p:spTree>
    <p:extLst>
      <p:ext uri="{BB962C8B-B14F-4D97-AF65-F5344CB8AC3E}">
        <p14:creationId xmlns:p14="http://schemas.microsoft.com/office/powerpoint/2010/main" val="990671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15DFD3-F45D-49B1-BE61-F1A526702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495" y="564230"/>
            <a:ext cx="10515600" cy="1325563"/>
          </a:xfrm>
        </p:spPr>
        <p:txBody>
          <a:bodyPr/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проекта: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73C215-3C73-4F3F-B549-00967FF8D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89793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этап: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1.Беседы «О театре», «История театра», «Что такое театр» «Знакомство с театральными профессиями», дидактическое пособие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мнемотаблица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«Правила поведения в театре».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2.Рассматривание иллюстраций, альбомов по теме «Театр», игры для эмоционального развития, мимическая гимнастика.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3.Сюжетно-ролевая игра «Мы идем в театр».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2067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789</Words>
  <Application>Microsoft Office PowerPoint</Application>
  <PresentationFormat>Широкоэкранный</PresentationFormat>
  <Paragraphs>68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Тема Office</vt:lpstr>
      <vt:lpstr>Проект на тему: «Театрализованная деятельность  в средней группе «Звездочки» </vt:lpstr>
      <vt:lpstr>Паспорт проекта:</vt:lpstr>
      <vt:lpstr>Актуальность проекта:</vt:lpstr>
      <vt:lpstr>Цели проекта:</vt:lpstr>
      <vt:lpstr>Задачи проекта:</vt:lpstr>
      <vt:lpstr>Презентация PowerPoint</vt:lpstr>
      <vt:lpstr>Планируемый результат: </vt:lpstr>
      <vt:lpstr>Этапы реализации проекта:</vt:lpstr>
      <vt:lpstr>Этапы реализации проекта:</vt:lpstr>
      <vt:lpstr>Этапы реализации проекта:</vt:lpstr>
      <vt:lpstr>Результаты проекта: </vt:lpstr>
      <vt:lpstr>Мнемотаблица «Правила поведения в театре»</vt:lpstr>
      <vt:lpstr>Беседы «О театре», «История театра», «Что такое театр» «Знакомство с театральными профессиями» </vt:lpstr>
      <vt:lpstr>Игра для эмоционального развития</vt:lpstr>
      <vt:lpstr>Сюжетно-ролевая игра: «Мы идем в театр»</vt:lpstr>
      <vt:lpstr>Инсценировка сказки «Заюшкина избушка»</vt:lpstr>
      <vt:lpstr>Консультация для родителей:</vt:lpstr>
      <vt:lpstr>Консультация для родителей:</vt:lpstr>
      <vt:lpstr>Вывод: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Радик</cp:lastModifiedBy>
  <cp:revision>25</cp:revision>
  <dcterms:created xsi:type="dcterms:W3CDTF">2024-02-07T10:40:41Z</dcterms:created>
  <dcterms:modified xsi:type="dcterms:W3CDTF">2024-03-21T19:27:00Z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638772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