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notesMaster+xml" PartName="/ppt/notesMasters/notesMaster1.xml"/>
  <Override ContentType="application/vnd.openxmlformats-officedocument.presentationml.handoutMaster+xml" PartName="/ppt/handoutMasters/handout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theme+xml" PartName="/ppt/theme/theme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33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2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30"/>
  </p:notesMasterIdLst>
  <p:handoutMasterIdLst>
    <p:handoutMasterId r:id="rId31"/>
  </p:handoutMasterIdLst>
  <p:sldIdLst>
    <p:sldId id="256" r:id="rId4"/>
    <p:sldId id="257" r:id="rId5"/>
    <p:sldId id="258" r:id="rId6"/>
    <p:sldId id="259" r:id="rId7"/>
    <p:sldId id="260" r:id="rId8"/>
    <p:sldId id="279" r:id="rId9"/>
    <p:sldId id="261" r:id="rId10"/>
    <p:sldId id="262" r:id="rId11"/>
    <p:sldId id="263" r:id="rId12"/>
    <p:sldId id="264" r:id="rId13"/>
    <p:sldId id="265" r:id="rId14"/>
    <p:sldId id="280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81" r:id="rId23"/>
    <p:sldId id="273" r:id="rId24"/>
    <p:sldId id="274" r:id="rId25"/>
    <p:sldId id="275" r:id="rId26"/>
    <p:sldId id="276" r:id="rId27"/>
    <p:sldId id="277" r:id="rId28"/>
    <p:sldId id="278" r:id="rId29"/>
  </p:sldIdLst>
  <p:sldSz cx="9144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FD7E15A-2314-4612-BC67-EC24C38B9FE7}" type="slidenum">
              <a:t>‹#›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233948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ru-RU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8FC5E5BB-2B78-4F37-9C47-BB45E36B3C5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88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ru-RU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BCC3CE1-2943-4704-97ED-D1BC1FE58176}" type="slidenum">
              <a:t>1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4C63F2F-5595-486F-8307-98B64D6FB532}" type="slidenum">
              <a:t>10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69B2DDC-2946-4DAF-9E6C-294F58A9BF08}" type="slidenum">
              <a:t>11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83D8059-6B6C-4D19-8431-19ADAA7D99AA}" type="slidenum">
              <a:t>12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176ACA7-605C-4628-A713-FB4512E016EE}" type="slidenum">
              <a:t>13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BBB8B40-2275-4F8E-B38D-F36A4319B20A}" type="slidenum">
              <a:t>14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10D3A4A-1ECF-4CC1-AA3E-669072096DF0}" type="slidenum">
              <a:t>15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213F397-0288-46F8-BD4C-521B088F2F87}" type="slidenum">
              <a:t>16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AFFAF1-C8D5-4917-9EC9-FB424B0A9297}" type="slidenum">
              <a:t>17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7DA2E37-0B78-40E4-8F3B-A35E37F8EE74}" type="slidenum">
              <a:t>18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77FB6DC-0967-44C9-A34A-FD12C494294F}" type="slidenum">
              <a:t>19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B35BEBC-3B06-4973-BF87-1552EDF8D889}" type="slidenum">
              <a:t>2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EFC4813-C4B7-496B-B82C-593265A5C299}" type="slidenum">
              <a:t>20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4A8BBA4-F71E-43DA-B312-269B06FF3A01}" type="slidenum">
              <a:t>21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D715C93-B6BE-4FFA-B6DD-DD970F675A5F}" type="slidenum">
              <a:t>22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9DDF00B-55D2-4E9A-9D0A-D81347628015}" type="slidenum">
              <a:t>23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CBCC724-82D2-4A8D-B9A7-352CDE933CF5}" type="slidenum">
              <a:t>24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43DEF75-7E34-4684-A717-AE138E3E62A5}" type="slidenum">
              <a:t>25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7A48203-318C-49D2-A63F-FA9F8365B1B6}" type="slidenum">
              <a:t>26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A864C4F-D583-4623-830D-1A9760E4D3B3}" type="slidenum">
              <a:t>3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CB4DECA-8929-49D5-9E09-937DBE176296}" type="slidenum">
              <a:t>4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59F7041-5F14-48E6-A891-DC1A8EBE1F15}" type="slidenum">
              <a:t>5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D5C56DE-E188-4A5D-8E0F-434013743CE9}" type="slidenum">
              <a:t>6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D49D099-454A-44A7-9E23-448158A14469}" type="slidenum">
              <a:t>7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616F75B-5111-458A-B6C1-481E7FCBA638}" type="slidenum">
              <a:t>8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2B0A5C7-06ED-4544-8D45-1D9FA0FF39DE}" type="slidenum">
              <a:t>9</a:t>
            </a:fld>
            <a:endParaRPr lang="ru-RU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4472C4"/>
          </a:solidFill>
          <a:ln w="12600" cap="flat">
            <a:solidFill>
              <a:srgbClr val="2F528F"/>
            </a:solidFill>
            <a:prstDash val="solid"/>
            <a:miter/>
          </a:ln>
        </p:spPr>
      </p:sp>
      <p:sp>
        <p:nvSpPr>
          <p:cNvPr id="4" name="Заметки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1143000" y="1122480"/>
            <a:ext cx="6858000" cy="2387516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143000" y="3602159"/>
            <a:ext cx="6858000" cy="1655640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11298B-76C0-4802-94C5-320E4E11011A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30BA4D-854C-48A8-8602-8A9D070C445C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215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23664BE-9153-47A1-AF1A-3AE80CA28B95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465894-B195-4D94-934A-1324B044C8A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2841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629400" y="1604881"/>
            <a:ext cx="2057400" cy="4525923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457200" y="1604881"/>
            <a:ext cx="6019915" cy="4525923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077550-0B2B-4975-9101-0C2B9349F2B0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0E822AF-A9D3-481B-885E-F137955D3ED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415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1143000" y="1122480"/>
            <a:ext cx="6858000" cy="2387516"/>
          </a:xfrm>
        </p:spPr>
        <p:txBody>
          <a:bodyPr anchor="b"/>
          <a:lstStyle>
            <a:lvl1pPr hangingPunct="1">
              <a:defRPr sz="60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143000" y="3602159"/>
            <a:ext cx="6858000" cy="1655640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E01EF8-563F-4F8B-BB6B-1A89D2188EE9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4AB15C-F9B1-4E87-998B-B6EE319C7CC8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119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 anchorCtr="0"/>
          <a:lstStyle>
            <a:lvl1pPr algn="l" hangingPunct="1">
              <a:defRPr sz="18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type="title" idx="4294967295"/>
          </p:nvPr>
        </p:nvSpPr>
        <p:spPr>
          <a:xfrm>
            <a:off x="457200" y="1604515"/>
            <a:ext cx="8229243" cy="4525923"/>
          </a:xfrm>
        </p:spPr>
        <p:txBody>
          <a:bodyPr anchor="t" anchorCtr="0"/>
          <a:lstStyle>
            <a:lvl1pPr algn="l" hangingPunct="1">
              <a:spcAft>
                <a:spcPts val="1415"/>
              </a:spcAft>
              <a:defRPr sz="24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64DB79-C86B-4D7C-B4D8-4DD3819E22B8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725B58-A312-45DB-BA0A-EE8BF2E6109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597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23876" y="1709644"/>
            <a:ext cx="7886882" cy="2852644"/>
          </a:xfrm>
        </p:spPr>
        <p:txBody>
          <a:bodyPr anchor="b" anchorCtr="0"/>
          <a:lstStyle>
            <a:lvl1pPr algn="l" hangingPunct="1">
              <a:defRPr sz="60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23876" y="4589638"/>
            <a:ext cx="7886882" cy="1500118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985B7A-1053-4FA9-B2D2-19B342A0AA61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CDC958-458B-41AB-BD39-D682B87F743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37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 anchorCtr="0"/>
          <a:lstStyle>
            <a:lvl1pPr algn="l" hangingPunct="1">
              <a:defRPr sz="18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type="title" idx="4294967295"/>
          </p:nvPr>
        </p:nvSpPr>
        <p:spPr>
          <a:xfrm>
            <a:off x="457200" y="1604881"/>
            <a:ext cx="4038475" cy="4525923"/>
          </a:xfrm>
        </p:spPr>
        <p:txBody>
          <a:bodyPr anchor="t" anchorCtr="0"/>
          <a:lstStyle>
            <a:lvl1pPr algn="l" hangingPunct="1">
              <a:spcAft>
                <a:spcPts val="1415"/>
              </a:spcAft>
              <a:defRPr sz="24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type="title" idx="4294967295"/>
          </p:nvPr>
        </p:nvSpPr>
        <p:spPr>
          <a:xfrm>
            <a:off x="4648315" y="1604881"/>
            <a:ext cx="4038475" cy="4525923"/>
          </a:xfrm>
        </p:spPr>
        <p:txBody>
          <a:bodyPr anchor="t" anchorCtr="0"/>
          <a:lstStyle>
            <a:lvl1pPr algn="l" hangingPunct="1">
              <a:spcAft>
                <a:spcPts val="1415"/>
              </a:spcAft>
              <a:defRPr sz="24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DDDE1C5-C682-4C1B-BD1A-1FC444BD73B0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C4F74E3-87A7-40FF-AB45-9855670D1562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619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359" y="365037"/>
            <a:ext cx="7886882" cy="1325523"/>
          </a:xfrm>
        </p:spPr>
        <p:txBody>
          <a:bodyPr anchorCtr="0"/>
          <a:lstStyle>
            <a:lvl1pPr algn="l" hangingPunct="1">
              <a:defRPr sz="18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30359" y="1681197"/>
            <a:ext cx="3868561" cy="824038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type="title" idx="4294967295"/>
          </p:nvPr>
        </p:nvSpPr>
        <p:spPr>
          <a:xfrm>
            <a:off x="630359" y="2505236"/>
            <a:ext cx="3868561" cy="3684602"/>
          </a:xfrm>
        </p:spPr>
        <p:txBody>
          <a:bodyPr anchor="t" anchorCtr="0"/>
          <a:lstStyle>
            <a:lvl1pPr algn="l" hangingPunct="1">
              <a:spcAft>
                <a:spcPts val="1415"/>
              </a:spcAft>
              <a:defRPr sz="24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29241" y="1681197"/>
            <a:ext cx="3887635" cy="824038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 txBox="1">
            <a:spLocks noGrp="1"/>
          </p:cNvSpPr>
          <p:nvPr>
            <p:ph type="title" idx="4294967295"/>
          </p:nvPr>
        </p:nvSpPr>
        <p:spPr>
          <a:xfrm>
            <a:off x="4629241" y="2505236"/>
            <a:ext cx="3887635" cy="3684602"/>
          </a:xfrm>
        </p:spPr>
        <p:txBody>
          <a:bodyPr anchor="t" anchorCtr="0"/>
          <a:lstStyle>
            <a:lvl1pPr algn="l" hangingPunct="1">
              <a:spcAft>
                <a:spcPts val="1415"/>
              </a:spcAft>
              <a:defRPr sz="24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D20AB1-D3AF-462D-A8DE-1E5806EC612D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76E7C7-FCF9-438C-9E17-7DA06B93932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249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 anchorCtr="0"/>
          <a:lstStyle>
            <a:lvl1pPr algn="l" hangingPunct="1">
              <a:defRPr sz="18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67D6AA3-FE6F-4B52-BA14-6DFD7AFE448F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0227C7-8231-495D-9E6F-852A6D9AEA83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30317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D2FE12C-9F6A-49FB-A518-F2E1AA49835A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08AE53-F37B-4DAE-B74F-81F2EA6D831F}" type="slidenum">
              <a:t>‹#›</a:t>
            </a:fld>
            <a:endParaRPr lang="ru-RU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Текст 5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hangingPunct="0">
              <a:defRPr sz="3200">
                <a:latin typeface="Arial" pitchFamily="18"/>
              </a:defRPr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299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 anchorCtr="0"/>
          <a:lstStyle>
            <a:lvl1pPr algn="l" hangingPunct="1">
              <a:defRPr sz="32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 anchor="t" anchorCtr="0"/>
          <a:lstStyle>
            <a:lvl1pPr algn="l" hangingPunct="1">
              <a:spcAft>
                <a:spcPts val="1415"/>
              </a:spcAft>
              <a:defRPr sz="32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AFAB18-2680-461C-8387-0C297779C781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800C41-BA81-44C1-A90D-C4B90AB7DB8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719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type="title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>
              <a:spcAft>
                <a:spcPts val="1415"/>
              </a:spcAft>
              <a:defRPr sz="2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143175A-E66D-4683-BD06-704E17ACA60D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12B729-2369-42CD-9BD3-7F873CA3640F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564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 anchorCtr="0"/>
          <a:lstStyle>
            <a:lvl1pPr algn="l" hangingPunct="1">
              <a:defRPr sz="32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 anchor="t"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01C6AA8-C7E7-4E37-BDFE-AB307519A280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8762FA-A97B-41F0-B3FD-B77A044BF764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045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 anchorCtr="0"/>
          <a:lstStyle>
            <a:lvl1pPr algn="l" hangingPunct="1">
              <a:defRPr sz="18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7423B88-5678-4714-8673-A3B4D9CE8A29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415E6E-A8FE-4A14-82A9-CD57A7B2B567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490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629400" y="272884"/>
            <a:ext cx="2057400" cy="5857920"/>
          </a:xfrm>
        </p:spPr>
        <p:txBody>
          <a:bodyPr vert="eaVert" anchor="t"/>
          <a:lstStyle>
            <a:lvl1pPr algn="l" hangingPunct="1">
              <a:defRPr sz="1800">
                <a:latin typeface="Century Schoolbook" pitchFamily="18"/>
              </a:defRPr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2884"/>
            <a:ext cx="6019915" cy="585792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756F65B-A6C2-4A6D-8FF6-1DB4C15AA244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0E5D19-3B9A-4605-8FBF-8DFFEF4CC6E0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299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ctrTitle"/>
          </p:nvPr>
        </p:nvSpPr>
        <p:spPr>
          <a:xfrm>
            <a:off x="1143000" y="1122480"/>
            <a:ext cx="6858000" cy="2387516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1"/>
          </p:nvPr>
        </p:nvSpPr>
        <p:spPr>
          <a:xfrm>
            <a:off x="1143000" y="3602159"/>
            <a:ext cx="6858000" cy="1655640"/>
          </a:xfrm>
        </p:spPr>
        <p:txBody>
          <a:bodyPr anchorCtr="1"/>
          <a:lstStyle>
            <a:lvl1pPr algn="ctr">
              <a:buNone/>
              <a:defRPr/>
            </a:lvl1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59EAD1-F316-4939-8F60-7C4D1F25AD58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942EC8-843A-48BB-B8E6-637C62E7D58E}" type="slidenum">
              <a:t>‹#›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31976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7467118" cy="4873322"/>
          </a:xfrm>
        </p:spPr>
        <p:txBody>
          <a:bodyPr/>
          <a:lstStyle>
            <a:lvl1pPr>
              <a:spcAft>
                <a:spcPts val="1415"/>
              </a:spcAft>
              <a:buSzPct val="45000"/>
              <a:buFont typeface="StarSymbol"/>
              <a:buChar char="●"/>
              <a:defRPr sz="240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B84649-D345-4045-AC46-EBF5B8931301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C20C08-83CA-4D05-BD18-62A431703CAE}" type="slidenum">
              <a:t>‹#›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265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23876" y="1709644"/>
            <a:ext cx="7886882" cy="2852644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23876" y="4589638"/>
            <a:ext cx="7886882" cy="1500118"/>
          </a:xfrm>
        </p:spPr>
        <p:txBody>
          <a:bodyPr/>
          <a:lstStyle>
            <a:lvl1pPr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F89600-209B-4CE4-AA36-915FE5058DAE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CB6EDC7-901C-4158-A2B3-9FD848FE2C28}" type="slidenum">
              <a:t>‹#›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1437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type="title" idx="4294967295"/>
          </p:nvPr>
        </p:nvSpPr>
        <p:spPr>
          <a:xfrm>
            <a:off x="457200" y="1600200"/>
            <a:ext cx="3657600" cy="4873678"/>
          </a:xfrm>
        </p:spPr>
        <p:txBody>
          <a:bodyPr/>
          <a:lstStyle>
            <a:lvl1pPr>
              <a:spcAft>
                <a:spcPts val="1415"/>
              </a:spcAft>
              <a:buSzPct val="45000"/>
              <a:buFont typeface="StarSymbol"/>
              <a:buChar char="●"/>
              <a:defRPr sz="240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type="title" idx="4294967295"/>
          </p:nvPr>
        </p:nvSpPr>
        <p:spPr>
          <a:xfrm>
            <a:off x="4267084" y="1600200"/>
            <a:ext cx="3657600" cy="4873678"/>
          </a:xfrm>
        </p:spPr>
        <p:txBody>
          <a:bodyPr/>
          <a:lstStyle>
            <a:lvl1pPr>
              <a:spcAft>
                <a:spcPts val="1415"/>
              </a:spcAft>
              <a:buSzPct val="45000"/>
              <a:buFont typeface="StarSymbol"/>
              <a:buChar char="●"/>
              <a:defRPr sz="240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C6FBC6-C668-4AF3-940E-40F6CBD61FC1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9817B7-8357-473B-AD15-5577D5B22493}" type="slidenum">
              <a:t>‹#›</a:t>
            </a:fld>
            <a:endParaRPr lang="ru-RU"/>
          </a:p>
        </p:txBody>
      </p:sp>
      <p:sp>
        <p:nvSpPr>
          <p:cNvPr id="7" name="Нижний колонтитул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359" y="365037"/>
            <a:ext cx="7886882" cy="132552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30359" y="1681197"/>
            <a:ext cx="3868561" cy="824038"/>
          </a:xfrm>
        </p:spPr>
        <p:txBody>
          <a:bodyPr anchor="b"/>
          <a:lstStyle>
            <a:lvl1pPr>
              <a:buNone/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type="title" idx="4294967295"/>
          </p:nvPr>
        </p:nvSpPr>
        <p:spPr>
          <a:xfrm>
            <a:off x="630359" y="2505236"/>
            <a:ext cx="3868561" cy="3684602"/>
          </a:xfrm>
        </p:spPr>
        <p:txBody>
          <a:bodyPr/>
          <a:lstStyle>
            <a:lvl1pPr>
              <a:spcAft>
                <a:spcPts val="1415"/>
              </a:spcAft>
              <a:buSzPct val="45000"/>
              <a:buFont typeface="StarSymbol"/>
              <a:buChar char="●"/>
              <a:defRPr sz="240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29241" y="1681197"/>
            <a:ext cx="3887635" cy="824038"/>
          </a:xfrm>
        </p:spPr>
        <p:txBody>
          <a:bodyPr anchor="b"/>
          <a:lstStyle>
            <a:lvl1pPr>
              <a:buNone/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 txBox="1">
            <a:spLocks noGrp="1"/>
          </p:cNvSpPr>
          <p:nvPr>
            <p:ph type="title" idx="4294967295"/>
          </p:nvPr>
        </p:nvSpPr>
        <p:spPr>
          <a:xfrm>
            <a:off x="4629241" y="2505236"/>
            <a:ext cx="3887635" cy="3684602"/>
          </a:xfrm>
        </p:spPr>
        <p:txBody>
          <a:bodyPr/>
          <a:lstStyle>
            <a:lvl1pPr>
              <a:spcAft>
                <a:spcPts val="1415"/>
              </a:spcAft>
              <a:buSzPct val="45000"/>
              <a:buFont typeface="StarSymbol"/>
              <a:buChar char="●"/>
              <a:defRPr sz="240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179E42-46C5-4D64-B93E-CDB1CE84B50B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8" name="Номер слайда 7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E8C87A7-F233-49F4-ACDD-6D767ADC2D68}" type="slidenum">
              <a:t>‹#›</a:t>
            </a:fld>
            <a:endParaRPr lang="ru-RU"/>
          </a:p>
        </p:txBody>
      </p:sp>
      <p:sp>
        <p:nvSpPr>
          <p:cNvPr id="9" name="Нижний колонтитул 8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883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88B36C-BE81-4674-845E-05DCDF2DAA22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3DADD1-4413-4A8D-963D-01963AFCBDB2}" type="slidenum">
              <a:t>‹#›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580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C05BCC-29FE-4C5F-BFA1-7B806455F9E0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3" name="Номер слайда 2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F42C4F-59D2-495F-A0D6-194F477BED77}" type="slidenum">
              <a:t>‹#›</a:t>
            </a:fld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>
            <a:lvl1pPr algn="ctr" hangingPunct="0">
              <a:defRPr sz="4400">
                <a:latin typeface="Arial" pitchFamily="18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Текст 5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defRPr sz="3200">
                <a:latin typeface="Arial" pitchFamily="18"/>
              </a:defRPr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881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23876" y="1709644"/>
            <a:ext cx="7886882" cy="2852644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23876" y="4589638"/>
            <a:ext cx="7886882" cy="1500118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38A145-73BF-461F-9DF6-FC2D77663C3C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5E754FD-60B6-4C46-B0C4-E87F1C230C6B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2410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/>
          <a:lstStyle>
            <a:lvl1pPr>
              <a:spcAft>
                <a:spcPts val="1415"/>
              </a:spcAft>
              <a:buSzPct val="45000"/>
              <a:buFont typeface="StarSymbol"/>
              <a:buChar char="●"/>
              <a:defRPr sz="320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995065-83D9-48C4-A700-EB47176C978A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2630D9-533E-4900-93B6-63A9660815B7}" type="slidenum">
              <a:t>‹#›</a:t>
            </a:fld>
            <a:endParaRPr lang="ru-RU"/>
          </a:p>
        </p:txBody>
      </p:sp>
      <p:sp>
        <p:nvSpPr>
          <p:cNvPr id="7" name="Нижний колонтитул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787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 anchorCtr="1"/>
          <a:lstStyle>
            <a:lvl1pPr algn="ctr" hangingPunct="0">
              <a:defRPr sz="4400">
                <a:latin typeface="Arial" pitchFamily="18"/>
              </a:defRPr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>
              <a:buNone/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A7451C-A528-4F0F-877E-FF0A91C72987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839A1D-0107-403A-8515-BB72DAF6B6F2}" type="slidenum">
              <a:t>‹#›</a:t>
            </a:fld>
            <a:endParaRPr lang="ru-RU"/>
          </a:p>
        </p:txBody>
      </p:sp>
      <p:sp>
        <p:nvSpPr>
          <p:cNvPr id="7" name="Нижний колонтитул 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9623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02537CA-09EF-4040-B827-25B27EEA66ED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D85D6A-7C29-4953-B0DE-9A3CD948CAB3}" type="slidenum">
              <a:t>‹#›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5852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 txBox="1">
            <a:spLocks noGrp="1"/>
          </p:cNvSpPr>
          <p:nvPr>
            <p:ph type="title" orient="vert"/>
          </p:nvPr>
        </p:nvSpPr>
        <p:spPr>
          <a:xfrm>
            <a:off x="6057717" y="274676"/>
            <a:ext cx="1866957" cy="6199202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76"/>
            <a:ext cx="5448242" cy="6199202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2DAE2DE-589F-4C96-9C77-FD2E56723F16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3366336-D414-4A6E-8625-6EE3508D17F9}" type="slidenum">
              <a:t>‹#›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00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type="title" idx="4294967295"/>
          </p:nvPr>
        </p:nvSpPr>
        <p:spPr>
          <a:xfrm>
            <a:off x="457200" y="1604881"/>
            <a:ext cx="4038475" cy="4525923"/>
          </a:xfrm>
        </p:spPr>
        <p:txBody>
          <a:bodyPr lIns="0" tIns="0" rIns="0" bIns="0"/>
          <a:lstStyle>
            <a:lvl1pPr>
              <a:spcAft>
                <a:spcPts val="1415"/>
              </a:spcAft>
              <a:defRPr sz="2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type="title" idx="4294967295"/>
          </p:nvPr>
        </p:nvSpPr>
        <p:spPr>
          <a:xfrm>
            <a:off x="4648315" y="1604881"/>
            <a:ext cx="4038475" cy="4525923"/>
          </a:xfrm>
        </p:spPr>
        <p:txBody>
          <a:bodyPr lIns="0" tIns="0" rIns="0" bIns="0"/>
          <a:lstStyle>
            <a:lvl1pPr>
              <a:spcAft>
                <a:spcPts val="1415"/>
              </a:spcAft>
              <a:defRPr sz="2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8E2F441-7059-4701-808A-8C7078132178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ED9A17-B126-4E77-96A5-5A5FE614575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072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359" y="365037"/>
            <a:ext cx="7886882" cy="132552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630359" y="1681197"/>
            <a:ext cx="3868561" cy="824038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 txBox="1">
            <a:spLocks noGrp="1"/>
          </p:cNvSpPr>
          <p:nvPr>
            <p:ph type="title" idx="4294967295"/>
          </p:nvPr>
        </p:nvSpPr>
        <p:spPr>
          <a:xfrm>
            <a:off x="630359" y="2505236"/>
            <a:ext cx="3868561" cy="3684602"/>
          </a:xfrm>
        </p:spPr>
        <p:txBody>
          <a:bodyPr lIns="0" tIns="0" rIns="0" bIns="0"/>
          <a:lstStyle>
            <a:lvl1pPr>
              <a:spcAft>
                <a:spcPts val="1415"/>
              </a:spcAft>
              <a:defRPr sz="2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5" name="Текст 4"/>
          <p:cNvSpPr txBox="1">
            <a:spLocks noGrp="1"/>
          </p:cNvSpPr>
          <p:nvPr>
            <p:ph type="body" idx="3"/>
          </p:nvPr>
        </p:nvSpPr>
        <p:spPr>
          <a:xfrm>
            <a:off x="4629241" y="1681197"/>
            <a:ext cx="3887635" cy="824038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 txBox="1">
            <a:spLocks noGrp="1"/>
          </p:cNvSpPr>
          <p:nvPr>
            <p:ph type="title" idx="4294967295"/>
          </p:nvPr>
        </p:nvSpPr>
        <p:spPr>
          <a:xfrm>
            <a:off x="4629241" y="2505236"/>
            <a:ext cx="3887635" cy="3684602"/>
          </a:xfrm>
        </p:spPr>
        <p:txBody>
          <a:bodyPr lIns="0" tIns="0" rIns="0" bIns="0"/>
          <a:lstStyle>
            <a:lvl1pPr>
              <a:spcAft>
                <a:spcPts val="1415"/>
              </a:spcAft>
              <a:defRPr sz="24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7" name="Дата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FDCE126-03FB-4556-86F0-C5F9C7AE4393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8" name="Нижний колонтитул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9" name="Номер слайда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673A85-A991-4AEE-8E5B-B5309E1920AE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651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A6C764-462B-42DB-931C-ED15464F8E20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4285A9-1BDD-4635-843A-F0D5044D7419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96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C9CC14-5745-4B9B-AAEE-E3490F026020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3" name="Нижний колонтитул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4" name="Номер слайда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F6F2A9-2658-4007-8897-C64551EFF69B}" type="slidenum">
              <a:t>‹#›</a:t>
            </a:fld>
            <a:endParaRPr lang="ru-RU"/>
          </a:p>
        </p:txBody>
      </p:sp>
      <p:sp>
        <p:nvSpPr>
          <p:cNvPr id="5" name="Заголовок 4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>
            <a:lvl1pPr algn="ctr" hangingPunct="0">
              <a:defRPr sz="4400" b="0">
                <a:latin typeface="Arial" pitchFamily="18"/>
              </a:defRPr>
            </a:lvl1pPr>
          </a:lstStyle>
          <a:p>
            <a:pPr lvl="0"/>
            <a:endParaRPr lang="ru-RU"/>
          </a:p>
        </p:txBody>
      </p:sp>
      <p:sp>
        <p:nvSpPr>
          <p:cNvPr id="6" name="Текст 5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lvl1pPr hangingPunct="0">
              <a:defRPr sz="3200">
                <a:latin typeface="Arial" pitchFamily="18"/>
              </a:defRPr>
            </a:lvl1pPr>
          </a:lstStyle>
          <a:p>
            <a:pPr lvl="0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8296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 lIns="0" tIns="0" rIns="0" bIns="0"/>
          <a:lstStyle>
            <a:lvl1pPr>
              <a:spcAft>
                <a:spcPts val="1415"/>
              </a:spcAft>
              <a:defRPr sz="3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  <a:br>
              <a:rPr lang="ru-RU"/>
            </a:br>
            <a:r>
              <a:rPr lang="ru-RU"/>
              <a:t>Второй уровень</a:t>
            </a:r>
            <a:br>
              <a:rPr lang="ru-RU"/>
            </a:br>
            <a:r>
              <a:rPr lang="ru-RU"/>
              <a:t>Третий уровень</a:t>
            </a:r>
            <a:br>
              <a:rPr lang="ru-RU"/>
            </a:br>
            <a:r>
              <a:rPr lang="ru-RU"/>
              <a:t>Четвертый уровень</a:t>
            </a:r>
            <a:br>
              <a:rPr lang="ru-RU"/>
            </a:br>
            <a:r>
              <a:rPr lang="ru-RU"/>
              <a:t>Пятый уровень</a:t>
            </a:r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ED1AD1-EC5D-46CF-BF4D-0D7B503E3BF8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4C90A4-06BF-421E-BB25-0FE4E1CF869A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5519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630359" y="457200"/>
            <a:ext cx="2949479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 txBox="1">
            <a:spLocks noGrp="1"/>
          </p:cNvSpPr>
          <p:nvPr>
            <p:ph type="title" idx="4294967295"/>
          </p:nvPr>
        </p:nvSpPr>
        <p:spPr>
          <a:xfrm>
            <a:off x="3887635" y="987478"/>
            <a:ext cx="4629241" cy="4873678"/>
          </a:xfrm>
        </p:spPr>
        <p:txBody>
          <a:bodyPr lIns="0" tIns="0" rIns="0" bIns="0" anchorCtr="1"/>
          <a:lstStyle>
            <a:lvl1pPr algn="ctr" hangingPunct="0">
              <a:defRPr sz="4400" b="0">
                <a:latin typeface="Arial" pitchFamily="18"/>
              </a:defRPr>
            </a:lvl1pPr>
          </a:lstStyle>
          <a:p>
            <a:pPr lvl="0"/>
            <a:endParaRPr lang="ru-RU"/>
          </a:p>
        </p:txBody>
      </p:sp>
      <p:sp>
        <p:nvSpPr>
          <p:cNvPr id="4" name="Текст 3"/>
          <p:cNvSpPr txBox="1">
            <a:spLocks noGrp="1"/>
          </p:cNvSpPr>
          <p:nvPr>
            <p:ph type="body" idx="2"/>
          </p:nvPr>
        </p:nvSpPr>
        <p:spPr>
          <a:xfrm>
            <a:off x="630359" y="2057400"/>
            <a:ext cx="2949479" cy="3811676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121912E-3CE3-4DAC-ABFE-E6CB54B6BA20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ru-RU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87B881-96A6-4420-9740-CF3878B5E391}" type="slidenum"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8935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5"/>
          <p:cNvSpPr/>
          <p:nvPr/>
        </p:nvSpPr>
        <p:spPr>
          <a:xfrm>
            <a:off x="8762759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38157" cap="flat">
            <a:solidFill>
              <a:srgbClr val="FEC2A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Прямая соединительная линия 6"/>
          <p:cNvSpPr/>
          <p:nvPr/>
        </p:nvSpPr>
        <p:spPr>
          <a:xfrm>
            <a:off x="75959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57241" cap="flat">
            <a:solidFill>
              <a:srgbClr val="FEC2AE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Прямая соединительная линия 8"/>
          <p:cNvSpPr/>
          <p:nvPr/>
        </p:nvSpPr>
        <p:spPr>
          <a:xfrm>
            <a:off x="8991359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19083" cap="flat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Прямоугольник 9"/>
          <p:cNvSpPr/>
          <p:nvPr/>
        </p:nvSpPr>
        <p:spPr>
          <a:xfrm>
            <a:off x="8839084" y="0"/>
            <a:ext cx="304559" cy="685764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EC2A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Прямая соединительная линия 10"/>
          <p:cNvSpPr/>
          <p:nvPr/>
        </p:nvSpPr>
        <p:spPr>
          <a:xfrm>
            <a:off x="8915400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3" cap="flat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7" name="Овал 11"/>
          <p:cNvSpPr/>
          <p:nvPr/>
        </p:nvSpPr>
        <p:spPr>
          <a:xfrm>
            <a:off x="8156521" y="5715000"/>
            <a:ext cx="548283" cy="54828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E8637"/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8" name="Заголовок 7"/>
          <p:cNvSpPr txBox="1">
            <a:spLocks noGrp="1"/>
          </p:cNvSpPr>
          <p:nvPr>
            <p:ph type="title"/>
          </p:nvPr>
        </p:nvSpPr>
        <p:spPr>
          <a:xfrm>
            <a:off x="2286000" y="3124075"/>
            <a:ext cx="6171843" cy="18939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lvl="0"/>
            <a:r>
              <a:rPr lang="ru-RU"/>
              <a:t>Для правки текста заголовка щелкните мышьюОбразец заголовка</a:t>
            </a:r>
          </a:p>
        </p:txBody>
      </p:sp>
      <p:sp>
        <p:nvSpPr>
          <p:cNvPr id="9" name="Дата 27"/>
          <p:cNvSpPr txBox="1">
            <a:spLocks noGrp="1"/>
          </p:cNvSpPr>
          <p:nvPr>
            <p:ph type="dt" sz="half" idx="2"/>
          </p:nvPr>
        </p:nvSpPr>
        <p:spPr>
          <a:xfrm rot="5400013">
            <a:off x="7765198" y="1174332"/>
            <a:ext cx="2285643" cy="380518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entury Schoolbook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A37535A-B16B-4257-801A-6BD7AEE97393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10" name="Нижний колонтитул 16"/>
          <p:cNvSpPr txBox="1">
            <a:spLocks noGrp="1"/>
          </p:cNvSpPr>
          <p:nvPr>
            <p:ph type="ftr" sz="quarter" idx="3"/>
          </p:nvPr>
        </p:nvSpPr>
        <p:spPr>
          <a:xfrm rot="5400013">
            <a:off x="7077373" y="4181588"/>
            <a:ext cx="3657243" cy="3837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11" name="Прямоугольник 9"/>
          <p:cNvSpPr/>
          <p:nvPr/>
        </p:nvSpPr>
        <p:spPr>
          <a:xfrm>
            <a:off x="380884" y="0"/>
            <a:ext cx="609118" cy="685764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EC2AE">
              <a:alpha val="54000"/>
            </a:srgbClr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6477" y="0"/>
            <a:ext cx="104397" cy="685764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ED9CD">
              <a:alpha val="36000"/>
            </a:srgbClr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13" name="Прямоугольник 13"/>
          <p:cNvSpPr/>
          <p:nvPr/>
        </p:nvSpPr>
        <p:spPr>
          <a:xfrm>
            <a:off x="990715" y="0"/>
            <a:ext cx="181444" cy="685764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ED9CD">
              <a:alpha val="70000"/>
            </a:srgbClr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14" name="Прямоугольник 18"/>
          <p:cNvSpPr/>
          <p:nvPr/>
        </p:nvSpPr>
        <p:spPr>
          <a:xfrm>
            <a:off x="1141198" y="0"/>
            <a:ext cx="230035" cy="685764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EEDE8">
              <a:alpha val="71000"/>
            </a:srgbClr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15" name="Прямая соединительная линия 10"/>
          <p:cNvSpPr/>
          <p:nvPr/>
        </p:nvSpPr>
        <p:spPr>
          <a:xfrm>
            <a:off x="106198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57241" cap="flat">
            <a:solidFill>
              <a:srgbClr val="FEC2AE">
                <a:alpha val="7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16" name="Прямая соединительная линия 17"/>
          <p:cNvSpPr/>
          <p:nvPr/>
        </p:nvSpPr>
        <p:spPr>
          <a:xfrm>
            <a:off x="914400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57241" cap="flat">
            <a:solidFill>
              <a:srgbClr val="FEEDE8">
                <a:alpha val="8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17" name="Прямая соединительная линия 19"/>
          <p:cNvSpPr/>
          <p:nvPr/>
        </p:nvSpPr>
        <p:spPr>
          <a:xfrm>
            <a:off x="853921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57241" cap="flat">
            <a:solidFill>
              <a:srgbClr val="FEC2AE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18" name="Прямая соединительная линия 15"/>
          <p:cNvSpPr/>
          <p:nvPr/>
        </p:nvSpPr>
        <p:spPr>
          <a:xfrm>
            <a:off x="1726560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28437" cap="flat">
            <a:solidFill>
              <a:srgbClr val="FEC2AE">
                <a:alpha val="82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19" name="Прямая соединительная линия 14"/>
          <p:cNvSpPr/>
          <p:nvPr/>
        </p:nvSpPr>
        <p:spPr>
          <a:xfrm>
            <a:off x="1066684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3" cap="flat">
            <a:solidFill>
              <a:srgbClr val="FEC2AE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0" name="Прямая соединительная линия 21"/>
          <p:cNvSpPr/>
          <p:nvPr/>
        </p:nvSpPr>
        <p:spPr>
          <a:xfrm>
            <a:off x="9113760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57241" cap="flat">
            <a:solidFill>
              <a:srgbClr val="FEC2AE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1" name="Прямоугольник 26"/>
          <p:cNvSpPr/>
          <p:nvPr/>
        </p:nvSpPr>
        <p:spPr>
          <a:xfrm>
            <a:off x="1219315" y="0"/>
            <a:ext cx="75959" cy="685764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EC2AE">
              <a:alpha val="51000"/>
            </a:srgbClr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2" name="Овал 20"/>
          <p:cNvSpPr/>
          <p:nvPr/>
        </p:nvSpPr>
        <p:spPr>
          <a:xfrm>
            <a:off x="609484" y="3429000"/>
            <a:ext cx="1294918" cy="129491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E8637"/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309676" y="4866839"/>
            <a:ext cx="641158" cy="64115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E8637"/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1091162" y="5500801"/>
            <a:ext cx="136803" cy="13680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E8637"/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5" name="Овал 25"/>
          <p:cNvSpPr/>
          <p:nvPr/>
        </p:nvSpPr>
        <p:spPr>
          <a:xfrm>
            <a:off x="1664281" y="5788078"/>
            <a:ext cx="273963" cy="27396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E8637"/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6" name="Овал 24"/>
          <p:cNvSpPr/>
          <p:nvPr/>
        </p:nvSpPr>
        <p:spPr>
          <a:xfrm>
            <a:off x="1905115" y="4495684"/>
            <a:ext cx="365403" cy="36540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E8637"/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27" name="Номер слайда 28"/>
          <p:cNvSpPr txBox="1">
            <a:spLocks noGrp="1"/>
          </p:cNvSpPr>
          <p:nvPr>
            <p:ph type="sldNum" sz="quarter" idx="4"/>
          </p:nvPr>
        </p:nvSpPr>
        <p:spPr>
          <a:xfrm>
            <a:off x="1325523" y="4928762"/>
            <a:ext cx="609118" cy="517321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entury Schoolbook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B61B88E1-FA1D-4709-9F6E-BD9EF0163955}" type="slidenum">
              <a:t>‹#›</a:t>
            </a:fld>
            <a:endParaRPr lang="ru-RU"/>
          </a:p>
        </p:txBody>
      </p:sp>
      <p:sp>
        <p:nvSpPr>
          <p:cNvPr id="28" name="Текст 27"/>
          <p:cNvSpPr txBox="1">
            <a:spLocks noGrp="1"/>
          </p:cNvSpPr>
          <p:nvPr>
            <p:ph type="body" idx="1"/>
          </p:nvPr>
        </p:nvSpPr>
        <p:spPr>
          <a:xfrm>
            <a:off x="457200" y="1604515"/>
            <a:ext cx="8229243" cy="45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000" b="1" i="0" u="none" strike="noStrike" kern="1200" cap="none" spc="0" baseline="0">
          <a:solidFill>
            <a:srgbClr val="575F6D"/>
          </a:solidFill>
          <a:uFillTx/>
          <a:latin typeface="Century Schoolbook" pitchFamily="18"/>
          <a:ea typeface="Microsoft YaHei" pitchFamily="2"/>
          <a:cs typeface="Arial" pitchFamily="2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entury Schoolbook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5"/>
          <p:cNvSpPr/>
          <p:nvPr/>
        </p:nvSpPr>
        <p:spPr>
          <a:xfrm>
            <a:off x="8762759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38157" cap="flat">
            <a:solidFill>
              <a:srgbClr val="FEC2A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Прямая соединительная линия 6"/>
          <p:cNvSpPr/>
          <p:nvPr/>
        </p:nvSpPr>
        <p:spPr>
          <a:xfrm>
            <a:off x="75959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57241" cap="flat">
            <a:solidFill>
              <a:srgbClr val="FEC2AE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Прямая соединительная линия 8"/>
          <p:cNvSpPr/>
          <p:nvPr/>
        </p:nvSpPr>
        <p:spPr>
          <a:xfrm>
            <a:off x="8991359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19083" cap="flat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Прямоугольник 9"/>
          <p:cNvSpPr/>
          <p:nvPr/>
        </p:nvSpPr>
        <p:spPr>
          <a:xfrm>
            <a:off x="8839084" y="0"/>
            <a:ext cx="304559" cy="685764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EC2A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Прямая соединительная линия 10"/>
          <p:cNvSpPr/>
          <p:nvPr/>
        </p:nvSpPr>
        <p:spPr>
          <a:xfrm>
            <a:off x="8915400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3" cap="flat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7" name="Овал 11"/>
          <p:cNvSpPr/>
          <p:nvPr/>
        </p:nvSpPr>
        <p:spPr>
          <a:xfrm>
            <a:off x="8156521" y="5715000"/>
            <a:ext cx="548283" cy="54828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E8637"/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8" name="Дата 1"/>
          <p:cNvSpPr txBox="1">
            <a:spLocks noGrp="1"/>
          </p:cNvSpPr>
          <p:nvPr>
            <p:ph type="dt" sz="half" idx="2"/>
          </p:nvPr>
        </p:nvSpPr>
        <p:spPr>
          <a:xfrm rot="5400013">
            <a:off x="7589657" y="1081982"/>
            <a:ext cx="2011323" cy="3837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entury Schoolbook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7EC7395A-DD48-49D8-971E-EDE7C4FDB599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9" name="Нижний колонтитул 2"/>
          <p:cNvSpPr txBox="1">
            <a:spLocks noGrp="1"/>
          </p:cNvSpPr>
          <p:nvPr>
            <p:ph type="ftr" sz="quarter" idx="3"/>
          </p:nvPr>
        </p:nvSpPr>
        <p:spPr>
          <a:xfrm rot="5400013">
            <a:off x="6990441" y="3737162"/>
            <a:ext cx="3200043" cy="36540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  <p:sp>
        <p:nvSpPr>
          <p:cNvPr id="10" name="Номер слайда 3"/>
          <p:cNvSpPr txBox="1">
            <a:spLocks noGrp="1"/>
          </p:cNvSpPr>
          <p:nvPr>
            <p:ph type="sldNum" sz="quarter" idx="4"/>
          </p:nvPr>
        </p:nvSpPr>
        <p:spPr>
          <a:xfrm>
            <a:off x="8129162" y="5734083"/>
            <a:ext cx="609118" cy="52091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entury Schoolbook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DAB8437-6412-4A87-8F0F-0AC35D4D6FD6}" type="slidenum">
              <a:t>‹#›</a:t>
            </a:fld>
            <a:endParaRPr lang="ru-RU"/>
          </a:p>
        </p:txBody>
      </p:sp>
      <p:sp>
        <p:nvSpPr>
          <p:cNvPr id="11" name="Заголовок 10"/>
          <p:cNvSpPr txBox="1">
            <a:spLocks noGrp="1"/>
          </p:cNvSpPr>
          <p:nvPr>
            <p:ph type="title"/>
          </p:nvPr>
        </p:nvSpPr>
        <p:spPr>
          <a:xfrm>
            <a:off x="457200" y="273597"/>
            <a:ext cx="8229243" cy="114480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ru-RU"/>
          </a:p>
        </p:txBody>
      </p:sp>
      <p:sp>
        <p:nvSpPr>
          <p:cNvPr id="12" name="Текст 11"/>
          <p:cNvSpPr txBox="1">
            <a:spLocks noGrp="1"/>
          </p:cNvSpPr>
          <p:nvPr>
            <p:ph type="body" idx="1"/>
          </p:nvPr>
        </p:nvSpPr>
        <p:spPr>
          <a:xfrm>
            <a:off x="457200" y="1604515"/>
            <a:ext cx="8229243" cy="4525923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Arial" pitchFamily="2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entury Schoolbook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20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ru-RU" sz="1800" b="0" i="0" u="none" strike="noStrike" kern="1200" cap="none" spc="0" baseline="0">
          <a:solidFill>
            <a:srgbClr val="000000"/>
          </a:solidFill>
          <a:uFillTx/>
          <a:latin typeface="Calibri" pitchFamily="18"/>
          <a:ea typeface="Microsoft YaHei" pitchFamily="2"/>
          <a:cs typeface="Arial" pitchFamily="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15"/>
          <p:cNvSpPr/>
          <p:nvPr/>
        </p:nvSpPr>
        <p:spPr>
          <a:xfrm>
            <a:off x="8762759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38157" cap="flat">
            <a:solidFill>
              <a:srgbClr val="FEC2AE">
                <a:alpha val="93000"/>
              </a:srgbClr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Прямая соединительная линия 6"/>
          <p:cNvSpPr/>
          <p:nvPr/>
        </p:nvSpPr>
        <p:spPr>
          <a:xfrm>
            <a:off x="75959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57241" cap="flat">
            <a:solidFill>
              <a:srgbClr val="FEC2AE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Прямая соединительная линия 8"/>
          <p:cNvSpPr/>
          <p:nvPr/>
        </p:nvSpPr>
        <p:spPr>
          <a:xfrm>
            <a:off x="8991359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19083" cap="flat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Прямоугольник 9"/>
          <p:cNvSpPr/>
          <p:nvPr/>
        </p:nvSpPr>
        <p:spPr>
          <a:xfrm>
            <a:off x="8839084" y="0"/>
            <a:ext cx="304559" cy="685764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FEC2AE">
              <a:alpha val="87000"/>
            </a:srgbClr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Прямая соединительная линия 10"/>
          <p:cNvSpPr/>
          <p:nvPr/>
        </p:nvSpPr>
        <p:spPr>
          <a:xfrm>
            <a:off x="8915400" y="0"/>
            <a:ext cx="356" cy="6858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0"/>
              <a:gd name="f8" fmla="abs f3"/>
              <a:gd name="f9" fmla="abs f4"/>
              <a:gd name="f10" fmla="abs f5"/>
              <a:gd name="f11" fmla="*/ f7 f0 1"/>
              <a:gd name="f12" fmla="?: f8 f3 1"/>
              <a:gd name="f13" fmla="?: f9 f4 1"/>
              <a:gd name="f14" fmla="?: f10 f5 1"/>
              <a:gd name="f15" fmla="*/ f11 1 f2"/>
              <a:gd name="f16" fmla="*/ f12 1 21600"/>
              <a:gd name="f17" fmla="*/ f13 1 21600"/>
              <a:gd name="f18" fmla="*/ 21600 f12 1"/>
              <a:gd name="f19" fmla="*/ 21600 f13 1"/>
              <a:gd name="f20" fmla="+- f15 0 f1"/>
              <a:gd name="f21" fmla="min f17 f16"/>
              <a:gd name="f22" fmla="*/ f18 1 f14"/>
              <a:gd name="f23" fmla="*/ f19 1 f14"/>
              <a:gd name="f24" fmla="val f22"/>
              <a:gd name="f25" fmla="val f23"/>
              <a:gd name="f26" fmla="*/ f6 f21 1"/>
              <a:gd name="f27" fmla="*/ f24 f21 1"/>
              <a:gd name="f28" fmla="*/ f25 f2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0">
                <a:pos x="f26" y="f26"/>
              </a:cxn>
              <a:cxn ang="f20">
                <a:pos x="f27" y="f28"/>
              </a:cxn>
            </a:cxnLst>
            <a:rect l="f26" t="f26" r="f27" b="f28"/>
            <a:pathLst>
              <a:path>
                <a:moveTo>
                  <a:pt x="f26" y="f26"/>
                </a:moveTo>
                <a:lnTo>
                  <a:pt x="f27" y="f28"/>
                </a:lnTo>
              </a:path>
            </a:pathLst>
          </a:custGeom>
          <a:noFill/>
          <a:ln w="9363" cap="flat">
            <a:solidFill>
              <a:srgbClr val="FE8637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7" name="Овал 11"/>
          <p:cNvSpPr/>
          <p:nvPr/>
        </p:nvSpPr>
        <p:spPr>
          <a:xfrm>
            <a:off x="8156521" y="5715000"/>
            <a:ext cx="548283" cy="548283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21600"/>
              <a:gd name="f7" fmla="*/ 5419351 1 1725033"/>
              <a:gd name="f8" fmla="*/ 10800 10800 1"/>
              <a:gd name="f9" fmla="+- 0 0 360"/>
              <a:gd name="f10" fmla="val 10800"/>
              <a:gd name="f11" fmla="+- 0 0 0"/>
              <a:gd name="f12" fmla="*/ f3 1 21600"/>
              <a:gd name="f13" fmla="*/ f4 1 21600"/>
              <a:gd name="f14" fmla="*/ 0 f7 1"/>
              <a:gd name="f15" fmla="*/ f5 f0 1"/>
              <a:gd name="f16" fmla="*/ f9 f0 1"/>
              <a:gd name="f17" fmla="+- f6 0 f5"/>
              <a:gd name="f18" fmla="*/ f11 f0 1"/>
              <a:gd name="f19" fmla="*/ f14 1 f2"/>
              <a:gd name="f20" fmla="*/ f15 1 f2"/>
              <a:gd name="f21" fmla="*/ f16 1 f2"/>
              <a:gd name="f22" fmla="*/ f17 1 21600"/>
              <a:gd name="f23" fmla="*/ f18 1 f2"/>
              <a:gd name="f24" fmla="+- 0 0 f19"/>
              <a:gd name="f25" fmla="+- f20 0 f1"/>
              <a:gd name="f26" fmla="+- f21 0 f1"/>
              <a:gd name="f27" fmla="*/ 3163 f22 1"/>
              <a:gd name="f28" fmla="*/ 18437 f22 1"/>
              <a:gd name="f29" fmla="*/ 10800 f22 1"/>
              <a:gd name="f30" fmla="*/ 0 f22 1"/>
              <a:gd name="f31" fmla="*/ 21600 f22 1"/>
              <a:gd name="f32" fmla="+- f23 0 f1"/>
              <a:gd name="f33" fmla="*/ f24 f0 1"/>
              <a:gd name="f34" fmla="+- f26 0 f25"/>
              <a:gd name="f35" fmla="*/ f29 1 f22"/>
              <a:gd name="f36" fmla="*/ f30 1 f22"/>
              <a:gd name="f37" fmla="*/ f27 1 f22"/>
              <a:gd name="f38" fmla="*/ f28 1 f22"/>
              <a:gd name="f39" fmla="*/ f31 1 f22"/>
              <a:gd name="f40" fmla="*/ f33 1 f7"/>
              <a:gd name="f41" fmla="*/ f37 f12 1"/>
              <a:gd name="f42" fmla="*/ f38 f12 1"/>
              <a:gd name="f43" fmla="*/ f38 f13 1"/>
              <a:gd name="f44" fmla="*/ f37 f13 1"/>
              <a:gd name="f45" fmla="*/ f35 f12 1"/>
              <a:gd name="f46" fmla="*/ f36 f13 1"/>
              <a:gd name="f47" fmla="*/ f36 f12 1"/>
              <a:gd name="f48" fmla="*/ f35 f13 1"/>
              <a:gd name="f49" fmla="*/ f39 f13 1"/>
              <a:gd name="f50" fmla="*/ f39 f12 1"/>
              <a:gd name="f51" fmla="+- f40 0 f1"/>
              <a:gd name="f52" fmla="+- f51 f1 0"/>
              <a:gd name="f53" fmla="*/ f52 f7 1"/>
              <a:gd name="f54" fmla="*/ f53 1 f0"/>
              <a:gd name="f55" fmla="+- 0 0 f54"/>
              <a:gd name="f56" fmla="+- 0 0 f55"/>
              <a:gd name="f57" fmla="*/ f56 f0 1"/>
              <a:gd name="f58" fmla="*/ f57 1 f7"/>
              <a:gd name="f59" fmla="+- f58 0 f1"/>
              <a:gd name="f60" fmla="cos 1 f59"/>
              <a:gd name="f61" fmla="sin 1 f59"/>
              <a:gd name="f62" fmla="+- 0 0 f60"/>
              <a:gd name="f63" fmla="+- 0 0 f61"/>
              <a:gd name="f64" fmla="+- 0 0 f62"/>
              <a:gd name="f65" fmla="+- 0 0 f63"/>
              <a:gd name="f66" fmla="val f64"/>
              <a:gd name="f67" fmla="val f65"/>
              <a:gd name="f68" fmla="+- 0 0 f66"/>
              <a:gd name="f69" fmla="+- 0 0 f67"/>
              <a:gd name="f70" fmla="*/ 10800 f68 1"/>
              <a:gd name="f71" fmla="*/ 10800 f69 1"/>
              <a:gd name="f72" fmla="*/ f70 f70 1"/>
              <a:gd name="f73" fmla="*/ f71 f71 1"/>
              <a:gd name="f74" fmla="+- f72 f73 0"/>
              <a:gd name="f75" fmla="sqrt f74"/>
              <a:gd name="f76" fmla="*/ f8 1 f75"/>
              <a:gd name="f77" fmla="*/ f68 f76 1"/>
              <a:gd name="f78" fmla="*/ f69 f76 1"/>
              <a:gd name="f79" fmla="+- 10800 0 f77"/>
              <a:gd name="f80" fmla="+- 10800 0 f78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5" y="f46"/>
              </a:cxn>
              <a:cxn ang="f32">
                <a:pos x="f41" y="f44"/>
              </a:cxn>
              <a:cxn ang="f32">
                <a:pos x="f47" y="f48"/>
              </a:cxn>
              <a:cxn ang="f32">
                <a:pos x="f41" y="f43"/>
              </a:cxn>
              <a:cxn ang="f32">
                <a:pos x="f45" y="f49"/>
              </a:cxn>
              <a:cxn ang="f32">
                <a:pos x="f42" y="f43"/>
              </a:cxn>
              <a:cxn ang="f32">
                <a:pos x="f50" y="f48"/>
              </a:cxn>
              <a:cxn ang="f32">
                <a:pos x="f42" y="f44"/>
              </a:cxn>
            </a:cxnLst>
            <a:rect l="f41" t="f44" r="f42" b="f43"/>
            <a:pathLst>
              <a:path w="21600" h="21600">
                <a:moveTo>
                  <a:pt x="f79" y="f80"/>
                </a:moveTo>
                <a:arcTo wR="f10" hR="f10" stAng="f25" swAng="f34"/>
                <a:close/>
              </a:path>
            </a:pathLst>
          </a:custGeom>
          <a:solidFill>
            <a:srgbClr val="FE8637"/>
          </a:solidFill>
          <a:ln cap="flat">
            <a:noFill/>
            <a:prstDash val="solid"/>
          </a:ln>
        </p:spPr>
        <p:txBody>
          <a:bodyPr vert="horz" wrap="square" lIns="90004" tIns="44997" rIns="90004" bIns="44997" anchor="ctr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8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76"/>
            <a:ext cx="7467118" cy="114264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lvl="0"/>
            <a:r>
              <a:rPr lang="ru-RU"/>
              <a:t>Для правки текста заголовка щелкните мышьюОбразец заголовка</a:t>
            </a:r>
          </a:p>
        </p:txBody>
      </p:sp>
      <p:sp>
        <p:nvSpPr>
          <p:cNvPr id="9" name="Содержимое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7467118" cy="4873322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/>
          <a:p>
            <a:pPr lvl="0"/>
            <a:r>
              <a:rPr lang="ru-RU"/>
              <a:t>Для правки структуры щелкните мышью</a:t>
            </a:r>
          </a:p>
          <a:p>
            <a:pPr lvl="1"/>
            <a:r>
              <a:rPr lang="ru-RU"/>
              <a:t>Второй уровень структуры</a:t>
            </a:r>
          </a:p>
          <a:p>
            <a:pPr lvl="2"/>
            <a:r>
              <a:rPr lang="ru-RU"/>
              <a:t>Третий уровень структуры</a:t>
            </a:r>
          </a:p>
          <a:p>
            <a:pPr lvl="3"/>
            <a:r>
              <a:rPr lang="ru-RU"/>
              <a:t>Четвёртый уровень структуры</a:t>
            </a:r>
          </a:p>
          <a:p>
            <a:pPr lvl="4"/>
            <a:r>
              <a:rPr lang="ru-RU"/>
              <a:t>Пятый уровень структуры</a:t>
            </a:r>
          </a:p>
          <a:p>
            <a:pPr lvl="5"/>
            <a:r>
              <a:rPr lang="ru-RU"/>
              <a:t>Шестой уровень структуры</a:t>
            </a:r>
          </a:p>
          <a:p>
            <a:pPr lvl="6"/>
            <a:r>
              <a:rPr lang="ru-RU"/>
              <a:t>Седьмой уровень структуры</a:t>
            </a:r>
          </a:p>
          <a:p>
            <a:pPr lvl="7"/>
            <a:r>
              <a:rPr lang="ru-RU"/>
              <a:t>Восьмой уровень структуры</a:t>
            </a:r>
          </a:p>
          <a:p>
            <a:pPr lvl="0"/>
            <a:r>
              <a:rPr lang="ru-RU"/>
              <a:t>Девятый уровень структурыОбразец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Дата 6"/>
          <p:cNvSpPr txBox="1">
            <a:spLocks noGrp="1"/>
          </p:cNvSpPr>
          <p:nvPr>
            <p:ph type="dt" sz="half" idx="2"/>
          </p:nvPr>
        </p:nvSpPr>
        <p:spPr>
          <a:xfrm rot="5400013">
            <a:off x="7589657" y="1081982"/>
            <a:ext cx="2011323" cy="383764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entury Schoolbook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933545DC-A0A3-43A5-AE73-7FCE7ED26242}" type="datetime1">
              <a:rPr lang="ru-RU"/>
              <a:pPr lvl="0"/>
              <a:t>21.03.2024</a:t>
            </a:fld>
            <a:endParaRPr lang="ru-RU"/>
          </a:p>
        </p:txBody>
      </p:sp>
      <p:sp>
        <p:nvSpPr>
          <p:cNvPr id="11" name="Номер слайда 8"/>
          <p:cNvSpPr txBox="1">
            <a:spLocks noGrp="1"/>
          </p:cNvSpPr>
          <p:nvPr>
            <p:ph type="sldNum" sz="quarter" idx="4"/>
          </p:nvPr>
        </p:nvSpPr>
        <p:spPr>
          <a:xfrm>
            <a:off x="8129162" y="5734083"/>
            <a:ext cx="609118" cy="520915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200" cap="none" spc="0" baseline="0">
                <a:solidFill>
                  <a:srgbClr val="000000"/>
                </a:solidFill>
                <a:uFillTx/>
                <a:latin typeface="Century Schoolbook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47A802EF-D549-49E1-BA8D-480107DD881F}" type="slidenum">
              <a:t>‹#›</a:t>
            </a:fld>
            <a:endParaRPr lang="ru-RU"/>
          </a:p>
        </p:txBody>
      </p:sp>
      <p:sp>
        <p:nvSpPr>
          <p:cNvPr id="12" name="Нижний колонтитул 9"/>
          <p:cNvSpPr txBox="1">
            <a:spLocks noGrp="1"/>
          </p:cNvSpPr>
          <p:nvPr>
            <p:ph type="ftr" sz="quarter" idx="3"/>
          </p:nvPr>
        </p:nvSpPr>
        <p:spPr>
          <a:xfrm rot="5400013">
            <a:off x="6990441" y="3737162"/>
            <a:ext cx="3200043" cy="365403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4" tIns="44997" rIns="90004" bIns="44997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2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3000" b="0" i="0" u="none" strike="noStrike" kern="1200" cap="none" spc="0" baseline="0">
          <a:solidFill>
            <a:srgbClr val="575F6D"/>
          </a:solidFill>
          <a:uFillTx/>
          <a:latin typeface="Century Schoolbook" pitchFamily="18"/>
          <a:ea typeface="Microsoft YaHei" pitchFamily="2"/>
          <a:cs typeface="Arial" pitchFamily="2"/>
        </a:defRPr>
      </a:lvl1pPr>
    </p:titleStyle>
    <p:body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entury Schoolbook" pitchFamily="18"/>
          <a:ea typeface="Microsoft YaHei" pitchFamily="2"/>
          <a:cs typeface="Arial" pitchFamily="2"/>
        </a:defRPr>
      </a:lvl1pPr>
      <a:lvl2pPr marL="0" marR="0" lvl="1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entury Schoolbook" pitchFamily="18"/>
          <a:ea typeface="Microsoft YaHei" pitchFamily="2"/>
          <a:cs typeface="Arial" pitchFamily="2"/>
        </a:defRPr>
      </a:lvl2pPr>
      <a:lvl3pPr marL="0" marR="0" lvl="2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entury Schoolbook" pitchFamily="18"/>
          <a:ea typeface="Microsoft YaHei" pitchFamily="2"/>
          <a:cs typeface="Arial" pitchFamily="2"/>
        </a:defRPr>
      </a:lvl3pPr>
      <a:lvl4pPr marL="0" marR="0" lvl="3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75000"/>
        <a:buFont typeface="StarSymbol"/>
        <a:buChar char="–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entury Schoolbook" pitchFamily="18"/>
          <a:ea typeface="Microsoft YaHei" pitchFamily="2"/>
          <a:cs typeface="Arial" pitchFamily="2"/>
        </a:defRPr>
      </a:lvl4pPr>
      <a:lvl5pPr marL="0" marR="0" lvl="4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entury Schoolbook" pitchFamily="18"/>
          <a:ea typeface="Microsoft YaHei" pitchFamily="2"/>
          <a:cs typeface="Arial" pitchFamily="2"/>
        </a:defRPr>
      </a:lvl5pPr>
      <a:lvl6pPr marL="0" marR="0" lvl="5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entury Schoolbook" pitchFamily="18"/>
          <a:ea typeface="Microsoft YaHei" pitchFamily="2"/>
          <a:cs typeface="Arial" pitchFamily="2"/>
        </a:defRPr>
      </a:lvl6pPr>
      <a:lvl7pPr marL="0" marR="0" lvl="6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entury Schoolbook" pitchFamily="18"/>
          <a:ea typeface="Microsoft YaHei" pitchFamily="2"/>
          <a:cs typeface="Arial" pitchFamily="2"/>
        </a:defRPr>
      </a:lvl7pPr>
      <a:lvl8pPr marL="0" marR="0" lvl="7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entury Schoolbook" pitchFamily="18"/>
          <a:ea typeface="Microsoft YaHei" pitchFamily="2"/>
          <a:cs typeface="Arial" pitchFamily="2"/>
        </a:defRPr>
      </a:lvl8pPr>
      <a:lvl9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1415"/>
        </a:spcAft>
        <a:buSzPct val="45000"/>
        <a:buFont typeface="StarSymbol"/>
        <a:buChar char="●"/>
        <a:tabLst/>
        <a:defRPr lang="ru-RU" sz="2400" b="0" i="0" u="none" strike="noStrike" kern="1200" cap="none" spc="0" baseline="0">
          <a:solidFill>
            <a:srgbClr val="000000"/>
          </a:solidFill>
          <a:uFillTx/>
          <a:latin typeface="Century Schoolbook" pitchFamily="18"/>
          <a:ea typeface="Microsoft YaHei" pitchFamily="2"/>
          <a:cs typeface="Arial" pitchFamily="2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 ?><Relationships xmlns="http://schemas.openxmlformats.org/package/2006/relationships"><Relationship Id="rId3" Target="../media/image15.jpeg" Type="http://schemas.openxmlformats.org/officeDocument/2006/relationships/image"/><Relationship Id="rId2" Target="../notesSlides/notesSlide20.xml" Type="http://schemas.openxmlformats.org/officeDocument/2006/relationships/notesSlide"/><Relationship Id="rId1" Target="../slideLayouts/slideLayout7.xml" Type="http://schemas.openxmlformats.org/officeDocument/2006/relationships/slideLayout"/><Relationship Id="rId4" Target="../media/image16.jpeg" Type="http://schemas.openxmlformats.org/officeDocument/2006/relationships/image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31999" y="261719"/>
            <a:ext cx="8229243" cy="1250277"/>
          </a:xfrm>
        </p:spPr>
        <p:txBody>
          <a:bodyPr lIns="0" tIns="0" rIns="0" bIns="0" anchor="ctr" anchorCtr="1"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44997" y="596161"/>
            <a:ext cx="9167756" cy="53625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МБОУ»СОШ№17(структурное подразделение)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8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ПРОЕКТ ПО ТЕАТРАЛИЗОВАННОЙ ДЕЯТЕЛЬНОСТИ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8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      «Мы играем в театр»</a:t>
            </a:r>
          </a:p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5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Microsoft YaHei" pitchFamily="2"/>
              <a:cs typeface="Times New Roman" pitchFamily="18"/>
            </a:endParaRP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5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                                                                                                                                                  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Разработала  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                                                                                                              Морозова О.О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    Театр – это волшебный мир. Он дает уроки красоты, морали и нравственности. А чем они богаче, тем успешнее идет развитие духовного мира детей... ”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(Б. М. Теплов)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2024г</a:t>
            </a:r>
          </a:p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21037"/>
            <a:ext cx="8229243" cy="1250277"/>
          </a:xfrm>
        </p:spPr>
        <p:txBody>
          <a:bodyPr lIns="0" tIns="0" rIns="0" bIns="0" anchor="ctr" anchorCtr="1"/>
          <a:lstStyle/>
          <a:p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39055" y="221037"/>
            <a:ext cx="7056946" cy="719783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2 этап – реализация проекта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Беседы с детьми о театре: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Чтение художественной литературы, аппликация.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Театрализованные игры, игры - драматизации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Совершенствование навыков использования мимики, жестов, голоса,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разучивание текстов сказок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Настольно-печатные игры, сюжетно-ролевые игры, пальчиковый и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настольный театры, настольно-печатный театр,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3 этап – заключительный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Показ настольного театра по сказке «Теремок»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Показ театр  -теней « Три поросенка»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2800">
                <a:latin typeface="Times New Roman" pitchFamily="18"/>
              </a:rPr>
              <a:t>Пути реализации проекта: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31999" y="1727996"/>
            <a:ext cx="8229243" cy="4525923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04536" y="604080"/>
            <a:ext cx="7915302" cy="59929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600" b="1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С детьми: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-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 Изготовление сказочных героев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«Кукольный театр «Кукольный театр своими руками»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Изготовление масок « теремок»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Беседы: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«Что такое театр?»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«Как вести себя в театре»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«Виды и жанры театра»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«Театральная азбука» знакомство с театральными терминами (актёр, суфлёр, режиссёр, сцена, декорации, занавес, антракт и т.д.)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«Что такое афиша, пригласительные билеты, декорации?»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«Новые виды театров» (театр на ложках, театр на нагрудниках, на стаканчиках и т.д.)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6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2800">
                <a:latin typeface="Times New Roman" pitchFamily="18"/>
              </a:rPr>
              <a:t>Пути реализации проекта: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431999" y="1727996"/>
            <a:ext cx="8229243" cy="4525923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04536" y="604080"/>
            <a:ext cx="7915302" cy="599292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600" b="1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С детьми: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«Что такое афиша, пригласительные билеты, декорации?»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«Новые виды театров» (театр на ложках, театр на нагрудниках, на стаканчиках и т.д.)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6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>
            <a:spAutoFit/>
          </a:bodyPr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2400">
                <a:latin typeface="Times New Roman" pitchFamily="18"/>
              </a:rPr>
              <a:t> Изготовление сказочных героев </a:t>
            </a:r>
            <a:br>
              <a:rPr lang="ru-RU" sz="2400">
                <a:latin typeface="Times New Roman" pitchFamily="18"/>
              </a:rPr>
            </a:br>
            <a:r>
              <a:rPr lang="ru-RU" sz="2400">
                <a:latin typeface="Times New Roman" pitchFamily="18"/>
              </a:rPr>
              <a:t>«Кукольный театр «Кукольный театр своими руками»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endParaRPr lang="ru-RU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967999" y="1418398"/>
            <a:ext cx="3512521" cy="268560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19956" y="1418398"/>
            <a:ext cx="3991858" cy="268560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2789816" y="4409995"/>
            <a:ext cx="3934443" cy="244800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21037"/>
            <a:ext cx="8229243" cy="1250277"/>
          </a:xfrm>
        </p:spPr>
        <p:txBody>
          <a:bodyPr lIns="0" tIns="0" rIns="0" bIns="0" anchor="ctr" anchorCtr="1"/>
          <a:lstStyle/>
          <a:p>
            <a:pPr lvl="0" algn="ctr" hangingPunct="0"/>
            <a:r>
              <a:rPr lang="ru-RU" sz="4400" b="0">
                <a:latin typeface="Arial" pitchFamily="18"/>
              </a:rPr>
              <a:t>Изготовления кукол шагающего театра.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endParaRPr lang="ru-RU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572609" y="1770186"/>
            <a:ext cx="3024679" cy="188912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735479" y="1846383"/>
            <a:ext cx="2980377" cy="181292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735479" y="3764072"/>
            <a:ext cx="4731626" cy="2543485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21037"/>
            <a:ext cx="8229243" cy="1250277"/>
          </a:xfrm>
        </p:spPr>
        <p:txBody>
          <a:bodyPr lIns="0" tIns="0" rIns="0" bIns="0" anchor="ctr" anchorCtr="1"/>
          <a:lstStyle/>
          <a:p>
            <a:pPr lvl="0" algn="ctr" hangingPunct="0"/>
            <a:r>
              <a:rPr lang="ru-RU" sz="4400" b="0">
                <a:latin typeface="Arial" pitchFamily="18"/>
              </a:rPr>
              <a:t>Конусные куклы.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114443" y="2328089"/>
            <a:ext cx="4572000" cy="308797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 rot="5433015">
            <a:off x="-133705" y="1856826"/>
            <a:ext cx="4367960" cy="314434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21037"/>
            <a:ext cx="8229243" cy="1250277"/>
          </a:xfrm>
        </p:spPr>
        <p:txBody>
          <a:bodyPr lIns="0" tIns="0" rIns="0" bIns="0" anchor="ctr" anchorCtr="1"/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2000">
                <a:latin typeface="Times New Roman" pitchFamily="18"/>
              </a:rPr>
              <a:t>«Веселые сочинялки» (Пересказ одной из знакомых сказок с использованием элементов кукольного театра)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032001" y="3816001"/>
            <a:ext cx="4895999" cy="324000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605982" y="1367997"/>
            <a:ext cx="3744001" cy="244800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21037"/>
            <a:ext cx="8229243" cy="1250277"/>
          </a:xfrm>
        </p:spPr>
        <p:txBody>
          <a:bodyPr lIns="0" tIns="0" rIns="0" bIns="0" anchor="ctr" anchorCtr="1"/>
          <a:lstStyle/>
          <a:p>
            <a:pPr lvl="0" algn="ctr" hangingPunct="0"/>
            <a:r>
              <a:rPr lang="ru-RU" sz="4400" b="0">
                <a:latin typeface="Arial" pitchFamily="18"/>
              </a:rPr>
              <a:t>Пальчиковый театр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endParaRPr lang="ru-RU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638531" y="1604515"/>
            <a:ext cx="6104516" cy="408060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/>
            <a:r>
              <a:rPr lang="ru-RU" sz="4400" b="0">
                <a:latin typeface="Arial" pitchFamily="18"/>
              </a:rPr>
              <a:t>Игра «Создай сказку»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457200" y="1674805"/>
            <a:ext cx="7672730" cy="438533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/>
            <a:r>
              <a:rPr lang="ru-RU" sz="4400" b="0">
                <a:latin typeface="Arial" pitchFamily="18"/>
              </a:rPr>
              <a:t>Театр теней « Сказка колобок»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528002" y="1583996"/>
            <a:ext cx="5168517" cy="407376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287999" y="1583996"/>
            <a:ext cx="3152522" cy="280800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21037"/>
            <a:ext cx="8229243" cy="1250277"/>
          </a:xfrm>
        </p:spPr>
        <p:txBody>
          <a:bodyPr lIns="0" tIns="0" rIns="0" bIns="0" anchor="ctr" anchorCtr="1"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 rot="1203">
            <a:off x="1813200" y="1605110"/>
            <a:ext cx="6647706" cy="348622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Участники проекта: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 Дети подготовительной к школе группы, воспитатели, родители воспитанников.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Тип проекта: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 творческий; краткосрочный</a:t>
            </a:r>
          </a:p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Срок реализации проекта: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 5февраля– 09 февраля2024 г.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/>
            <a:r>
              <a:rPr lang="ru-RU" sz="4400" b="0">
                <a:latin typeface="Arial" pitchFamily="18"/>
              </a:rPr>
              <a:t>Театр теней «Три поросенка»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774" y="1418398"/>
            <a:ext cx="4362218" cy="245374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27503" y="4153726"/>
            <a:ext cx="4572000" cy="2571749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599773"/>
            <a:ext cx="8229243" cy="492440"/>
          </a:xfrm>
        </p:spPr>
        <p:txBody>
          <a:bodyPr lIns="0" tIns="0" rIns="0" bIns="0" anchor="ctr" anchorCtr="1">
            <a:spAutoFit/>
          </a:bodyPr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3200">
                <a:latin typeface="Times New Roman" pitchFamily="18"/>
              </a:rPr>
              <a:t>Театральные игры, игры-драматизации: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>
            <a:spAutoFit/>
          </a:bodyPr>
          <a:lstStyle/>
          <a:p>
            <a:pPr lvl="0" algn="ctr" hangingPunct="0"/>
            <a:endParaRPr lang="ru-RU" sz="1400" b="1">
              <a:latin typeface="Arial" pitchFamily="18"/>
            </a:endParaRPr>
          </a:p>
          <a:p>
            <a:pPr lvl="0" algn="ctr" hangingPunct="0"/>
            <a:endParaRPr lang="ru-RU" sz="3200">
              <a:latin typeface="Arial" pitchFamily="1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87995" y="1471324"/>
            <a:ext cx="6335996" cy="47433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Игра «Весёлые стихи читаем и слово-рифму подбираем»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Игра «Зеркало»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Игра на выражение эмоций «Сделай лицо»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Мимические этюды у зеркала «Радость», «Гнев», «Грусть», «Страх» и т.д.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Пальчиковый театр «Три поросенка»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0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3200" b="0">
                <a:latin typeface="Times New Roman" pitchFamily="18"/>
              </a:rPr>
              <a:t>Игра на выражение эмоций «Сделай лицо»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endParaRPr lang="ru-RU"/>
          </a:p>
        </p:txBody>
      </p:sp>
      <p:pic>
        <p:nvPicPr>
          <p:cNvPr id="4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 rot="5415586">
            <a:off x="-512155" y="2300008"/>
            <a:ext cx="4237558" cy="2383557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 rot="5388599">
            <a:off x="2457240" y="2421724"/>
            <a:ext cx="4268163" cy="240048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 rot="5419814">
            <a:off x="5541181" y="2500893"/>
            <a:ext cx="3986637" cy="2373837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21037"/>
            <a:ext cx="8229243" cy="1250277"/>
          </a:xfrm>
        </p:spPr>
        <p:txBody>
          <a:bodyPr lIns="0" tIns="0" rIns="0" bIns="0" anchor="ctr" anchorCtr="1"/>
          <a:lstStyle/>
          <a:p>
            <a:endParaRPr lang="ru-RU"/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39055" y="221037"/>
            <a:ext cx="7247378" cy="646488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Пальчиковая гимнастика:</a:t>
            </a:r>
            <a:endParaRPr lang="ru-RU" sz="20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«Весёлые человечки»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«Веселые сочинялки» (Пересказ одной из знакомых сказок с использованием элементов кукольного театра)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С родителями: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Консультация для родителей – «Театр дома»;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Консультация для родителей – «Значение и специфика театральной деятельности»;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6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4400">
                <a:latin typeface="Times New Roman" pitchFamily="18"/>
                <a:cs typeface="Times New Roman" pitchFamily="18"/>
              </a:rPr>
              <a:t>Ожидаемые результаты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229191" y="1154247"/>
            <a:ext cx="7599779" cy="586051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Дети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развитие психофизических способностей (мимики, пантомимики); психических процессов (восприятия, воображения, фантазии, мышления, внимания, памяти и др.), речи (монолог, диалог); творческих способностей (умение перевоплощаться, импровизировать, брать на себя роль);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обогащение театрального опыта: знаний детей о театре, его истории, театральных профессиях, костюмах, атрибутах, театральной терминологии;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самостоятельное исполнение и передача образа сказочных персонажей;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целесообразное включение элементов театрализации в образовательную деятельность.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2800">
                <a:latin typeface="Times New Roman" pitchFamily="18"/>
                <a:cs typeface="Times New Roman" pitchFamily="18"/>
              </a:rPr>
              <a:t>Использованная литература: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974366" y="727560"/>
            <a:ext cx="7461677" cy="72352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1. Агапова, М.А. Давыдова И.А. «Театральные занятия в детском саду» Развитие, управление, тренинги, сценарии. М.; АРКТИ, 20102. Артемова Л.В. Театрализованные игры дошкольников. – М.: Просвещение, 1991. – 127 с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3. Гончарова О.В. и др. Театральная палитра: Программа художественно-эстетического воспитания. – М.: ТЦ Сфера,2010.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4.Доронова Т.Н. Играем в театр: театрализованная деятельность детей 4-6 лет: методическое пособие для воспитателей дошкольных образовательных учреждений. М. Просвещение, 2005г.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5.Калинина Г. Давайте устроим театр! Домашний театр как средство воспитания. – М.: Лепта-Книга, 2007.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16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6. Куцакова Л.В., Мерзлякова С.И. Воспитание ребенка дошкольника: Программно-методическое пособие. М.: Гуманит. изд. центр Владос, 2004г.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6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21037"/>
            <a:ext cx="8229243" cy="1250277"/>
          </a:xfrm>
        </p:spPr>
        <p:txBody>
          <a:bodyPr lIns="0" tIns="0" rIns="0" bIns="0" anchor="ctr" anchorCtr="1">
            <a:spAutoFit/>
          </a:bodyPr>
          <a:lstStyle/>
          <a:p>
            <a:endParaRPr lang="ru-RU"/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00000000-0000-0000-0000-000000000000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5999" y="0"/>
            <a:ext cx="9144000" cy="6858000"/>
          </a:xfr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944383" y="164893"/>
            <a:ext cx="7767617" cy="1347112"/>
          </a:xfrm>
        </p:spPr>
        <p:txBody>
          <a:bodyPr lIns="0" tIns="0" rIns="0" bIns="0" anchor="ctr" anchorCtr="1"/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3600">
                <a:latin typeface="Times New Roman" pitchFamily="18"/>
                <a:cs typeface="Times New Roman" pitchFamily="18"/>
              </a:rPr>
              <a:t>Актуальность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09010" y="1210501"/>
            <a:ext cx="7632003" cy="11294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just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Интересным, увлекательным и актуальным направлением в дошкольном воспитании является театрализованная деятельность. Это самый распространенный вид детского творчества. Она близка и понятна ребенку, глубоко лежит в его природе и находит свое отражение стихийно, потому что связана с игрой. Дети любят играть, их не нужно заставлять это делать. Знакомство с театром происходит в атмосфере волшебства, праздничности, приподнятого настроения, поэтому заинтересовать детей театром не сложно. Всякую свою выдумку, впечатление из окружающей жизни ребенку хочется воплотить в живые образы и действия. Входя в образ, он играет любые роли, стараясь подражать тому, что видел, и что его заинтересовало, получая при этом огромное эмоциональное наслаждение</a:t>
            </a:r>
            <a:r>
              <a:rPr lang="ru-RU" sz="2000" b="0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. 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Театрализованная деятельность в детском саду – это прекрасная возможность раскрытия творческого потенциала ребенка, воспитание творческой направленности личности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Arial" pitchFamily="18"/>
                <a:ea typeface="Microsoft YaHei" pitchFamily="2"/>
                <a:cs typeface="Arial" pitchFamily="2"/>
              </a:rPr>
              <a:t>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4400">
                <a:latin typeface="Times New Roman" pitchFamily="18"/>
                <a:cs typeface="Times New Roman" pitchFamily="18"/>
              </a:rPr>
              <a:t>Новизна проекта: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43996" y="1151997"/>
            <a:ext cx="6551996" cy="36889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Именно театрализованная деятельность позволяет решать многие педагогические задачи, касающиеся формирования выразительности речи ребенка, интеллектуального, нравственного и художественно - эстетического воспитания. Участвуя в театрализованных играх, дети становятся участниками разных событий из жизни людей, животных, растений, что дает им возможность глубже познать окружающий мир.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0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/>
            <a:r>
              <a:rPr lang="ru-RU" sz="4000">
                <a:latin typeface="Times New Roman" pitchFamily="18"/>
                <a:cs typeface="Times New Roman" pitchFamily="18"/>
              </a:rPr>
              <a:t>Проблема: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48919" y="839446"/>
            <a:ext cx="7495080" cy="553866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Дети замыкаясь на телевизорах, компьютерах, становятся менее общительными, более конфликтными, многие не умеют сопереживать, поддерживать близкого, выражать свои чувства и сиюминутные настроения.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Определили следующие проблемы у детей: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неумение представлять ребенком самого себя;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снижена речевая память;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дети не могут раскрепоститься полностью;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несформированные умения детей в «актёрском мастерстве»;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недостаточная общая культура поведения дошкольников.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поверхностные знания детей о разных видах театра;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528995" y="1259174"/>
            <a:ext cx="7615004" cy="511893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0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- поверхностное отношение родителей и детей к театру и театральной деятельности.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Учитывая вышеизложенное, были сформированы цели и задачи проекта.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2800">
                <a:latin typeface="Times New Roman" pitchFamily="18"/>
                <a:cs typeface="Times New Roman" pitchFamily="18"/>
              </a:rPr>
              <a:t>Цель проекта: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>
          <a:xfrm>
            <a:off x="531723" y="1184221"/>
            <a:ext cx="8154719" cy="4946218"/>
          </a:xfrm>
        </p:spPr>
        <p:txBody>
          <a:bodyPr anchor="ctr" anchorCtr="1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52992" y="1184221"/>
            <a:ext cx="8080561" cy="65507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Развитие творческих способностей детей старшего дошкольного возраста посредством театрализованной деятельности.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Задачи: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создать условия для развития творческой активности детей в театрализованной деятельности;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приобщать к театральной культуре (знакомить с театром, театральными жанрами, разными видами театров);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совершенствовать артистические навыки участников проекта;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развивать эмоциональную сферу детей посредством театрализованной деятельности;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обеспечивать взаимосвязь театрализованной деятельности с другими видами деятельности в едином образовательном процессе;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6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21037"/>
            <a:ext cx="8229243" cy="1250277"/>
          </a:xfrm>
        </p:spPr>
        <p:txBody>
          <a:bodyPr lIns="0" tIns="0" rIns="0" bIns="0" anchor="ctr" anchorCtr="1"/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3200">
                <a:latin typeface="Times New Roman" pitchFamily="18"/>
                <a:cs typeface="Times New Roman" pitchFamily="18"/>
              </a:rPr>
              <a:t>Формы и методы реализации проекта: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884416" y="727560"/>
            <a:ext cx="8443889" cy="48207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Формы работы с детьми: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 Тематическая, игры-драматизации, театрализованные игры.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Формы работы с родителями: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консультации.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Методы работы с детьми: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Практический метод: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 практические задания, разные виды игр, постановка сказок, игры-драматизации, театрализованные игры.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Словесный метод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: беседа, чтение художественных произведений, рассказывание, пересказ; слушание музыкальных произведений по теме проекта;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Наглядный метод</a:t>
            </a: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Arial" pitchFamily="2"/>
              </a:rPr>
              <a:t>: рассматривание наглядно-иллюстративного материала; подбор разных видов атрибутов и костюмов для постановки театральной деятельности..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457200" y="273597"/>
            <a:ext cx="8229243" cy="1144801"/>
          </a:xfrm>
        </p:spPr>
        <p:txBody>
          <a:bodyPr lIns="0" tIns="0" rIns="0" bIns="0" anchor="ctr" anchorCtr="1"/>
          <a:lstStyle/>
          <a:p>
            <a:pPr lvl="0" algn="ctr" hangingPunct="0">
              <a:spcBef>
                <a:spcPts val="1190"/>
              </a:spcBef>
              <a:spcAft>
                <a:spcPts val="990"/>
              </a:spcAft>
            </a:pPr>
            <a:r>
              <a:rPr lang="ru-RU" sz="2800">
                <a:latin typeface="Times New Roman" pitchFamily="18"/>
                <a:cs typeface="Times New Roman" pitchFamily="18"/>
              </a:rPr>
              <a:t>Этапы проекта:</a:t>
            </a:r>
          </a:p>
        </p:txBody>
      </p:sp>
      <p:sp>
        <p:nvSpPr>
          <p:cNvPr id="3" name="Подзаголовок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/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20007" y="1169938"/>
            <a:ext cx="7966435" cy="91875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0004" tIns="44997" rIns="90004" bIns="44997" anchor="t" anchorCtr="0" compatLnSpc="0">
            <a:no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10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1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1. Подготовительный этап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Составление плана мероприятий по работе с детьми и родителями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Сбор и накопление материала, изучение литературы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Организация развивающей предметно-пространственной среды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Изготовление атрибутов</a:t>
            </a:r>
          </a:p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1190"/>
              </a:spcBef>
              <a:spcAft>
                <a:spcPts val="99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ru-RU" sz="20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Microsoft YaHei" pitchFamily="2"/>
                <a:cs typeface="Times New Roman" pitchFamily="18"/>
              </a:rPr>
              <a:t>- Подбор наглядной информации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бычный 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Обычный 2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1208</Words>
  <Application>Microsoft Office PowerPoint</Application>
  <PresentationFormat>Широкоэкранный</PresentationFormat>
  <Paragraphs>150</Paragraphs>
  <Slides>26</Slides>
  <Notes>26</Notes>
  <HiddenSlides>2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26</vt:i4>
      </vt:variant>
    </vt:vector>
  </HeadingPairs>
  <TitlesOfParts>
    <vt:vector size="37" baseType="lpstr">
      <vt:lpstr>Microsoft YaHei</vt:lpstr>
      <vt:lpstr>Arial</vt:lpstr>
      <vt:lpstr>Calibri</vt:lpstr>
      <vt:lpstr>Century Schoolbook</vt:lpstr>
      <vt:lpstr>Lucida Sans Unicode</vt:lpstr>
      <vt:lpstr>StarSymbol</vt:lpstr>
      <vt:lpstr>Tahoma</vt:lpstr>
      <vt:lpstr>Times New Roman</vt:lpstr>
      <vt:lpstr>Обычный</vt:lpstr>
      <vt:lpstr>Обычный 1</vt:lpstr>
      <vt:lpstr>Обычный 2</vt:lpstr>
      <vt:lpstr>Презентация PowerPoint</vt:lpstr>
      <vt:lpstr>Презентация PowerPoint</vt:lpstr>
      <vt:lpstr>Актуальность</vt:lpstr>
      <vt:lpstr>Новизна проекта:</vt:lpstr>
      <vt:lpstr>Проблема:</vt:lpstr>
      <vt:lpstr>Презентация PowerPoint</vt:lpstr>
      <vt:lpstr>Цель проекта:</vt:lpstr>
      <vt:lpstr>Формы и методы реализации проекта:</vt:lpstr>
      <vt:lpstr>Этапы проекта:</vt:lpstr>
      <vt:lpstr>Презентация PowerPoint</vt:lpstr>
      <vt:lpstr>Пути реализации проекта:</vt:lpstr>
      <vt:lpstr>Пути реализации проекта:</vt:lpstr>
      <vt:lpstr> Изготовление сказочных героев  «Кукольный театр «Кукольный театр своими руками»</vt:lpstr>
      <vt:lpstr>Изготовления кукол шагающего театра.</vt:lpstr>
      <vt:lpstr>Конусные куклы.</vt:lpstr>
      <vt:lpstr>«Веселые сочинялки» (Пересказ одной из знакомых сказок с использованием элементов кукольного театра)</vt:lpstr>
      <vt:lpstr>Пальчиковый театр</vt:lpstr>
      <vt:lpstr>Игра «Создай сказку»</vt:lpstr>
      <vt:lpstr>Театр теней « Сказка колобок»</vt:lpstr>
      <vt:lpstr>Театр теней «Три поросенка»</vt:lpstr>
      <vt:lpstr>Театральные игры, игры-драматизации:</vt:lpstr>
      <vt:lpstr>Игра на выражение эмоций «Сделай лицо»</vt:lpstr>
      <vt:lpstr>Презентация PowerPoint</vt:lpstr>
      <vt:lpstr>Ожидаемые результаты</vt:lpstr>
      <vt:lpstr>Использованная литература: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 собрание  в старшей группе Развитие речи старших дошкольников</dc:title>
  <dc:creator>Рад</dc:creator>
  <cp:lastModifiedBy>Радик</cp:lastModifiedBy>
  <cp:revision>10</cp:revision>
  <dcterms:modified xsi:type="dcterms:W3CDTF">2024-03-21T19:24:34Z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860532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