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13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27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230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573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434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028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8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02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8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19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742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12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5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74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00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90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b="50000" l="50000" r="50000" t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anchor="t" bIns="45720" lIns="91440" rIns="91440" rtlCol="0" tIns="45720" vert="horz">
            <a:noAutofit/>
          </a:bodyPr>
          <a:lstStyle/>
          <a:p>
            <a:r>
              <a:rPr lang="ru-RU"/>
              <a:t>Образец заголовка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anchor="t" bIns="45720" lIns="91440" rIns="91440" rtlCol="0" tIns="45720" vert="horz"/>
          <a:lstStyle>
            <a:lvl1pPr algn="l">
              <a:defRPr b="0" i="0" sz="11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02AD2FB-6539-4036-971C-AFDEB621AA21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l">
              <a:defRPr b="0" i="0" sz="11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ctr">
              <a:defRPr b="0" i="0"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77394"/>
      </p:ext>
    </p:extLst>
  </p:cSld>
  <p:clrMap accent1="accent1" accent2="accent2" accent3="accent3" accent4="accent4" accent5="accent5" accent6="accent6" bg1="dk1" bg2="dk2" folHlink="folHlink" hlink="hlink" tx1="lt1" tx2="lt2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457200" eaLnBrk="1" hangingPunct="1" latinLnBrk="0" rtl="0">
        <a:spcBef>
          <a:spcPct val="0"/>
        </a:spcBef>
        <a:buNone/>
        <a:defRPr b="0" i="0" kern="1200" sz="4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20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800">
          <a:solidFill>
            <a:schemeClr val="tx1"/>
          </a:solidFill>
          <a:latin typeface="+mj-lt"/>
          <a:ea typeface="+mj-ea"/>
          <a:cs typeface="+mj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600">
          <a:solidFill>
            <a:schemeClr val="tx1"/>
          </a:solidFill>
          <a:latin typeface="+mj-lt"/>
          <a:ea typeface="+mj-ea"/>
          <a:cs typeface="+mj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5pPr>
      <a:lvl6pPr algn="l" defTabSz="457200" eaLnBrk="1" hangingPunct="1" indent="-228600" latinLnBrk="0" marL="25060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3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838569-B172-188C-7E7A-24CBF0DF1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4775"/>
            <a:ext cx="9144000" cy="2068641"/>
          </a:xfrm>
        </p:spPr>
        <p:txBody>
          <a:bodyPr>
            <a:normAutofit fontScale="90000"/>
          </a:bodyPr>
          <a:lstStyle/>
          <a:p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Муниципальное бюджетное общеобразовательное учреждение</a:t>
            </a:r>
            <a:br>
              <a:rPr lang="ru-RU" sz="1800" dirty="0"/>
            </a:br>
            <a:r>
              <a:rPr lang="ru-RU" sz="1800" dirty="0"/>
              <a:t>«Средняя общеобразовательная школа № 17»</a:t>
            </a:r>
            <a:br>
              <a:rPr lang="ru-RU" sz="1800" dirty="0"/>
            </a:br>
            <a:r>
              <a:rPr lang="ru-RU" sz="1800" dirty="0"/>
              <a:t>Структурное подразделение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Проект «Еда на ура»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166293-6053-3C55-1922-795D99F13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95212" y="2317855"/>
            <a:ext cx="4576997" cy="3498329"/>
          </a:xfrm>
        </p:spPr>
        <p:txBody>
          <a:bodyPr>
            <a:normAutofit fontScale="25000" lnSpcReduction="20000"/>
          </a:bodyPr>
          <a:lstStyle/>
          <a:p>
            <a:endParaRPr lang="ru-RU" sz="7200" i="1" dirty="0"/>
          </a:p>
          <a:p>
            <a:r>
              <a:rPr lang="ru-RU" sz="7200" i="1" dirty="0"/>
              <a:t> «Человеку нужно есть чтобы встать и чтобы сесть</a:t>
            </a:r>
          </a:p>
          <a:p>
            <a:r>
              <a:rPr lang="ru-RU" sz="7200" i="1" dirty="0"/>
              <a:t>Чтобы прыгать кувыркаться,</a:t>
            </a:r>
          </a:p>
          <a:p>
            <a:r>
              <a:rPr lang="ru-RU" sz="7200" i="1" dirty="0"/>
              <a:t>Песни петь, дружить, смеяться,</a:t>
            </a:r>
          </a:p>
          <a:p>
            <a:r>
              <a:rPr lang="ru-RU" sz="7200" i="1" dirty="0"/>
              <a:t>Чтоб расти и развиваться</a:t>
            </a:r>
          </a:p>
          <a:p>
            <a:r>
              <a:rPr lang="ru-RU" sz="7200" i="1" dirty="0"/>
              <a:t>И при этом не болеть, нужно правильно питаться</a:t>
            </a:r>
          </a:p>
          <a:p>
            <a:r>
              <a:rPr lang="ru-RU" sz="7200" i="1" dirty="0"/>
              <a:t>С самых юных лет уметь»</a:t>
            </a:r>
          </a:p>
          <a:p>
            <a:endParaRPr lang="ru-RU" sz="7200" dirty="0"/>
          </a:p>
          <a:p>
            <a:endParaRPr lang="ru-RU" sz="7200" dirty="0"/>
          </a:p>
          <a:p>
            <a:endParaRPr lang="ru-RU" sz="7200" dirty="0"/>
          </a:p>
          <a:p>
            <a:r>
              <a:rPr lang="ru-RU" sz="7200" dirty="0"/>
              <a:t>Выполнила: воспитатель Рубцова Ю.А.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19D2B0-8204-E110-55A9-B8700EC9B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856" y="2317855"/>
            <a:ext cx="6424357" cy="425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501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C0989-AD2A-690D-C50F-EA18396BB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Рассматривание иллюстраций </a:t>
            </a:r>
            <a:br>
              <a:rPr lang="ru-RU" dirty="0"/>
            </a:br>
            <a:r>
              <a:rPr lang="ru-RU" sz="3600" dirty="0"/>
              <a:t>«Питайся правильно – будь здоровым</a:t>
            </a:r>
            <a:r>
              <a:rPr lang="ru-RU" dirty="0"/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97176B-9B0A-21AC-74F6-CBD23B11A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2B8EC8D-DC36-5458-3F45-D6E5DC958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1765" y="1724125"/>
            <a:ext cx="6470754" cy="485306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8C782F-5574-117E-627C-A5F425B7A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481" y="1724125"/>
            <a:ext cx="3735984" cy="49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44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B26A71-FF0E-A0CC-057B-9A0A9393C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Игра «Раздели продукты на полезные и вредные»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95B23D-DE04-FB29-4683-ABC88D7C5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7A5421-3F15-7F60-76A6-3ECDC1234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7551" y="1600200"/>
            <a:ext cx="3603812" cy="48050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06D0B8-3906-5678-6B3C-B58B2559A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769" y="1853248"/>
            <a:ext cx="5415324" cy="406149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0AA367E-9EC7-C8E2-2A2F-5806C0A26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3294" y="3562783"/>
            <a:ext cx="4055108" cy="304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535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83B3FA-09B1-72C8-6513-5F0AD069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Создание буклета с загадками о полезных продуктах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6759A9-6CE3-24C7-DDF6-14A7F0157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FF3D1F3-C43F-EF5F-C2F4-6A36F9665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120" y="1107190"/>
            <a:ext cx="4065769" cy="542102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FFB0AF7-9E70-8E4E-5DA0-ECE3D3242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692" y="1860177"/>
            <a:ext cx="3659589" cy="487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619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026DF-0398-3FDB-98AD-E2051BB65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Создание журнала: Полезные и </a:t>
            </a:r>
            <a:r>
              <a:rPr lang="ru-RU"/>
              <a:t>вредные продукты.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7F237C-43B9-75E9-2640-519891AED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A26BF0-9A65-12FB-99AA-02BD14153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9121" y="1915728"/>
            <a:ext cx="5986071" cy="448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67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73A0EB-F866-BAD1-4A0E-D29EBDE3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родителями:</a:t>
            </a:r>
            <a:br>
              <a:rPr lang="ru-RU" dirty="0"/>
            </a:br>
            <a:r>
              <a:rPr lang="ru-RU" dirty="0"/>
              <a:t>Цели: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F64C65-3EF5-6FDC-AADF-54D8F3D59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Выяснить как питаются дети дома</a:t>
            </a:r>
          </a:p>
          <a:p>
            <a:r>
              <a:rPr lang="ru-RU" dirty="0"/>
              <a:t>Проинформировать о большой значимости полезного питания в дошкольном возрасте.</a:t>
            </a:r>
          </a:p>
          <a:p>
            <a:r>
              <a:rPr lang="ru-RU" dirty="0"/>
              <a:t>Убедить родителей в том, что полезно питаться полезной и здоровой пищей.</a:t>
            </a:r>
          </a:p>
        </p:txBody>
      </p:sp>
    </p:spTree>
    <p:extLst>
      <p:ext uri="{BB962C8B-B14F-4D97-AF65-F5344CB8AC3E}">
        <p14:creationId xmlns:p14="http://schemas.microsoft.com/office/powerpoint/2010/main" val="1717332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DDFDF-2FBB-5228-B352-5E61D449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 </a:t>
            </a:r>
            <a:r>
              <a:rPr lang="ru-RU"/>
              <a:t>этап: заключительный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54CE2-6F7F-7AA8-A7E3-E10560010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Итоговая работа (показ театрализованной сказки: «Фрукты овощи важны»</a:t>
            </a:r>
          </a:p>
          <a:p>
            <a:r>
              <a:rPr lang="ru-RU" dirty="0"/>
              <a:t>Презентация проекта</a:t>
            </a:r>
          </a:p>
          <a:p>
            <a:r>
              <a:rPr lang="ru-RU" dirty="0"/>
              <a:t>Журнал «Полезные и вредные продукты»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9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FAE23-8BBB-524D-84C7-FAC072049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О проекте: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5FDD52-3A18-B48F-15D9-9270DF4E9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26" y="5548910"/>
            <a:ext cx="644577" cy="6280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C5992-FDCB-2795-7BA4-8E337A5A575A}"/>
              </a:ext>
            </a:extLst>
          </p:cNvPr>
          <p:cNvSpPr txBox="1"/>
          <p:nvPr/>
        </p:nvSpPr>
        <p:spPr>
          <a:xfrm>
            <a:off x="838200" y="1558977"/>
            <a:ext cx="830205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u="sng" dirty="0"/>
              <a:t>Вид проекта</a:t>
            </a:r>
            <a:r>
              <a:rPr lang="ru-RU" sz="2400" dirty="0"/>
              <a:t>: </a:t>
            </a:r>
            <a:r>
              <a:rPr lang="ru-RU" sz="2000" i="1" dirty="0"/>
              <a:t>информационно - ориентированный, групповой.</a:t>
            </a:r>
          </a:p>
          <a:p>
            <a:endParaRPr lang="ru-RU" sz="2400" b="1" u="sng" dirty="0"/>
          </a:p>
          <a:p>
            <a:r>
              <a:rPr lang="ru-RU" sz="2000" b="1" u="sng" dirty="0"/>
              <a:t>Продолжительность проекта</a:t>
            </a:r>
            <a:r>
              <a:rPr lang="ru-RU" sz="2000" dirty="0"/>
              <a:t>: </a:t>
            </a:r>
            <a:r>
              <a:rPr lang="ru-RU" sz="2000" i="1" dirty="0"/>
              <a:t>краткосрочный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BC24D7-D987-CD8B-423D-21F517781166}"/>
              </a:ext>
            </a:extLst>
          </p:cNvPr>
          <p:cNvSpPr txBox="1"/>
          <p:nvPr/>
        </p:nvSpPr>
        <p:spPr>
          <a:xfrm>
            <a:off x="838199" y="2884541"/>
            <a:ext cx="83020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u="sng" dirty="0"/>
              <a:t>Проблемы</a:t>
            </a:r>
            <a:r>
              <a:rPr lang="ru-RU" sz="2000" dirty="0"/>
              <a:t>: </a:t>
            </a:r>
            <a:r>
              <a:rPr lang="ru-RU" sz="2000" i="1" dirty="0"/>
              <a:t>недостаточно чётко дети понимают, какие продукты полезны, какие вредны для организма.</a:t>
            </a:r>
          </a:p>
          <a:p>
            <a:endParaRPr lang="ru-RU" sz="2000" dirty="0"/>
          </a:p>
          <a:p>
            <a:r>
              <a:rPr lang="ru-RU" sz="2000" b="1" u="sng" dirty="0"/>
              <a:t>Предполагаемые результаты:</a:t>
            </a:r>
          </a:p>
          <a:p>
            <a:r>
              <a:rPr lang="ru-RU" sz="2000" i="1" dirty="0"/>
              <a:t>дети должны научиться отличать полезный продукт питания от неполезного;</a:t>
            </a:r>
          </a:p>
          <a:p>
            <a:r>
              <a:rPr lang="ru-RU" sz="2000" i="1" dirty="0"/>
              <a:t>воспитать умение работать в коллективе сверстников, умение выслушивать друг друга, приходить на выручку.</a:t>
            </a:r>
          </a:p>
          <a:p>
            <a:endParaRPr lang="ru-RU" sz="2000" dirty="0"/>
          </a:p>
          <a:p>
            <a:r>
              <a:rPr lang="ru-RU" sz="2000" b="1" u="sng" dirty="0"/>
              <a:t>Срок реализации проекта</a:t>
            </a:r>
            <a:r>
              <a:rPr lang="ru-RU" sz="2000" dirty="0"/>
              <a:t>: 5 дней.</a:t>
            </a:r>
          </a:p>
          <a:p>
            <a:r>
              <a:rPr lang="ru-RU" sz="2000" b="1" u="sng" dirty="0"/>
              <a:t>Работа с родителями</a:t>
            </a:r>
            <a:r>
              <a:rPr lang="ru-RU" sz="2000" i="1" dirty="0"/>
              <a:t>: анкетирование «Питание  детей  дома»,  консультация «Продукты, необходимые ребенку».</a:t>
            </a:r>
          </a:p>
        </p:txBody>
      </p:sp>
    </p:spTree>
    <p:extLst>
      <p:ext uri="{BB962C8B-B14F-4D97-AF65-F5344CB8AC3E}">
        <p14:creationId xmlns:p14="http://schemas.microsoft.com/office/powerpoint/2010/main" val="120347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6AE00-F5BE-7B22-718F-E6C68216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Цель проекта</a:t>
            </a:r>
            <a:r>
              <a:rPr lang="ru-RU" sz="2800" i="1" dirty="0"/>
              <a:t>: создание условий для формирования знаний детей и их родителей о правилах здорового питания. Расширить и уточнить представление детей о продуктах, приносящих пользу организму, об организации правильного здорового питания.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1C023D-F593-8693-BE03-C84E1E1BB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>
                <a:latin typeface="+mj-lt"/>
              </a:rPr>
              <a:t>Задачи: 1) </a:t>
            </a:r>
            <a:r>
              <a:rPr lang="ru-RU" b="1" u="sng" dirty="0">
                <a:latin typeface="+mj-lt"/>
              </a:rPr>
              <a:t>Образовательные:</a:t>
            </a:r>
            <a:endParaRPr lang="ru-RU" i="1" u="sng" dirty="0">
              <a:latin typeface="+mj-lt"/>
            </a:endParaRPr>
          </a:p>
          <a:p>
            <a:pPr>
              <a:buFontTx/>
              <a:buChar char="-"/>
            </a:pPr>
            <a:r>
              <a:rPr lang="ru-RU" sz="2400" i="1" dirty="0">
                <a:latin typeface="+mj-lt"/>
              </a:rPr>
              <a:t>Формировать знания о правилах здорового питания;</a:t>
            </a:r>
          </a:p>
          <a:p>
            <a:pPr>
              <a:buFontTx/>
              <a:buChar char="-"/>
            </a:pPr>
            <a:r>
              <a:rPr lang="ru-RU" sz="2400" i="1" dirty="0">
                <a:latin typeface="+mj-lt"/>
              </a:rPr>
              <a:t>Формировать у детей интерес и готовность к соблюдению правил рационального здорового питания</a:t>
            </a:r>
          </a:p>
          <a:p>
            <a:pPr marL="0" indent="0">
              <a:buNone/>
            </a:pPr>
            <a:r>
              <a:rPr lang="ru-RU" sz="2400" i="1" dirty="0">
                <a:latin typeface="+mj-lt"/>
              </a:rPr>
              <a:t>-Познакомить с группами витаминов</a:t>
            </a:r>
          </a:p>
          <a:p>
            <a:pPr marL="0" indent="0">
              <a:buNone/>
            </a:pPr>
            <a:r>
              <a:rPr lang="ru-RU" i="1" dirty="0">
                <a:latin typeface="+mj-lt"/>
              </a:rPr>
              <a:t>2</a:t>
            </a:r>
            <a:r>
              <a:rPr lang="ru-RU" b="1" u="sng" dirty="0">
                <a:latin typeface="+mj-lt"/>
              </a:rPr>
              <a:t>) Развивающие: </a:t>
            </a:r>
            <a:r>
              <a:rPr lang="ru-RU" dirty="0">
                <a:latin typeface="+mj-lt"/>
              </a:rPr>
              <a:t>- </a:t>
            </a:r>
            <a:r>
              <a:rPr lang="ru-RU" sz="2400" i="1" dirty="0">
                <a:latin typeface="+mj-lt"/>
              </a:rPr>
              <a:t>Развивать творческие способности у детей и умение работать сообща</a:t>
            </a:r>
          </a:p>
          <a:p>
            <a:pPr marL="0" indent="0">
              <a:buNone/>
            </a:pPr>
            <a:r>
              <a:rPr lang="ru-RU" b="1" u="sng" dirty="0">
                <a:latin typeface="+mj-lt"/>
              </a:rPr>
              <a:t>3) Воспитательные: </a:t>
            </a:r>
            <a:r>
              <a:rPr lang="ru-RU" sz="2400" i="1" dirty="0">
                <a:latin typeface="+mj-lt"/>
              </a:rPr>
              <a:t>- Формировать у детей эмоционально-доброжелательное отношение к творческой инициативе взрослых и детей.</a:t>
            </a:r>
          </a:p>
          <a:p>
            <a:pPr marL="0" indent="0">
              <a:buNone/>
            </a:pPr>
            <a:endParaRPr lang="ru-RU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185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C3D4E-096F-3FED-DC93-5F283D62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реализации проекта.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208EF3-3DD1-B6C6-B9C0-70C2767EC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ru-RU" dirty="0"/>
              <a:t>Этап: подготовительный</a:t>
            </a:r>
          </a:p>
          <a:p>
            <a:r>
              <a:rPr lang="en-US" dirty="0"/>
              <a:t>II </a:t>
            </a:r>
            <a:r>
              <a:rPr lang="ru-RU" dirty="0"/>
              <a:t>Этап: основной (реализация проекта)</a:t>
            </a:r>
          </a:p>
          <a:p>
            <a:r>
              <a:rPr lang="en-US" dirty="0"/>
              <a:t>III</a:t>
            </a:r>
            <a:r>
              <a:rPr lang="ru-RU" dirty="0"/>
              <a:t> Этап: заключительный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B936FF-DD3D-38AE-C9C7-1DBB873AF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 </a:t>
            </a:r>
            <a:r>
              <a:rPr lang="ru-RU" sz="4000" dirty="0"/>
              <a:t>этап: подготовительный.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39EF02-6465-EE33-E0A7-C572015CC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Подбор наглядно- дидактического материала.</a:t>
            </a:r>
          </a:p>
          <a:p>
            <a:pPr marL="0" indent="0">
              <a:buNone/>
            </a:pPr>
            <a:r>
              <a:rPr lang="ru-RU" i="1" dirty="0"/>
              <a:t>- разработка перспективного плана проекта</a:t>
            </a:r>
          </a:p>
          <a:p>
            <a:pPr>
              <a:buFontTx/>
              <a:buChar char="-"/>
            </a:pPr>
            <a:r>
              <a:rPr lang="ru-RU" i="1" dirty="0"/>
              <a:t>создание необходимых условий для реализации проекта.</a:t>
            </a:r>
          </a:p>
          <a:p>
            <a:pPr>
              <a:buFontTx/>
              <a:buChar char="-"/>
            </a:pPr>
            <a:r>
              <a:rPr lang="ru-RU" i="1" dirty="0"/>
              <a:t>разработка методических материалов, рекомендаций по теме.</a:t>
            </a:r>
          </a:p>
          <a:p>
            <a:pPr>
              <a:buFontTx/>
              <a:buChar char="-"/>
            </a:pPr>
            <a:r>
              <a:rPr lang="ru-RU" i="1" dirty="0"/>
              <a:t> подготовка атрибутов для проведения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280781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6E3A4-BBF8-33F8-19C9-DFC06D20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 </a:t>
            </a:r>
            <a:r>
              <a:rPr lang="ru-RU" dirty="0"/>
              <a:t>этап: основной (реализация проекта)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4772E7-A7E0-786D-B169-736B36E0E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Рассматривание продуктов питания на иллюстрациях в книгах и на проекторе.</a:t>
            </a:r>
          </a:p>
          <a:p>
            <a:r>
              <a:rPr lang="ru-RU" dirty="0"/>
              <a:t>Показ обучающего мультфильма «Полезная и вредная еда»</a:t>
            </a:r>
          </a:p>
          <a:p>
            <a:r>
              <a:rPr lang="ru-RU" dirty="0"/>
              <a:t>Беседы: «Здоровое питание», «Хлеб и каша – пища наша», «Почему нельзя много кушать сладкого?», «Что разрушает здоровье, а что укрепляет?»</a:t>
            </a:r>
          </a:p>
          <a:p>
            <a:r>
              <a:rPr lang="ru-RU" dirty="0"/>
              <a:t>Чтение художественной литературы « Я решил сварить </a:t>
            </a:r>
            <a:r>
              <a:rPr lang="ru-RU" dirty="0" err="1"/>
              <a:t>компат</a:t>
            </a:r>
            <a:r>
              <a:rPr lang="ru-RU" dirty="0"/>
              <a:t>» </a:t>
            </a:r>
            <a:r>
              <a:rPr lang="ru-RU" dirty="0" err="1"/>
              <a:t>М.Дружинина</a:t>
            </a:r>
            <a:r>
              <a:rPr lang="ru-RU" dirty="0"/>
              <a:t>. «Лисичкин хлеб» М. Пришвин. «Про девочку Юлю, которая плохо кушала» </a:t>
            </a:r>
            <a:r>
              <a:rPr lang="ru-RU" dirty="0" err="1"/>
              <a:t>С.Михалков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203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2759BF-9DFC-7B55-3006-D68AA2021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Содержание работы в процессе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E503BF-1E52-C69F-B365-D379B042D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51" y="1763745"/>
            <a:ext cx="8946541" cy="4195481"/>
          </a:xfrm>
        </p:spPr>
        <p:txBody>
          <a:bodyPr/>
          <a:lstStyle/>
          <a:p>
            <a:r>
              <a:rPr lang="ru-RU" dirty="0"/>
              <a:t>Развитие игровой деятельности: Дидактические игры.</a:t>
            </a:r>
          </a:p>
          <a:p>
            <a:r>
              <a:rPr lang="ru-RU" dirty="0"/>
              <a:t>Образовательная область «Социально-коммуникативное развитие: Настольные игры – лото с фруктами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01B3786-4823-ABC8-F24F-E3236D036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6271" y="1039222"/>
            <a:ext cx="4125729" cy="550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2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D4B68-5628-5792-5F4C-D57CC45C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Образовательная область: Физическое развитие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BC9541-D514-921C-AB20-8E7235061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Подвижные игры: Цель: Формирование двигательной активности детей и физического совершенства</a:t>
            </a:r>
          </a:p>
          <a:p>
            <a:pPr>
              <a:buFontTx/>
              <a:buChar char="-"/>
            </a:pPr>
            <a:r>
              <a:rPr lang="ru-RU" dirty="0"/>
              <a:t>Учить соблюдать правила игры и правила безопасности во время игры.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en-US" dirty="0"/>
              <a:t>/</a:t>
            </a:r>
            <a:r>
              <a:rPr lang="ru-RU" dirty="0"/>
              <a:t>и: «Овощи»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en-US" dirty="0"/>
              <a:t>/</a:t>
            </a:r>
            <a:r>
              <a:rPr lang="ru-RU" dirty="0"/>
              <a:t>и: «Вершки о корешки»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en-US" dirty="0"/>
              <a:t>/</a:t>
            </a:r>
            <a:r>
              <a:rPr lang="ru-RU" dirty="0"/>
              <a:t>и: « Принеси то, что скажу»</a:t>
            </a:r>
          </a:p>
        </p:txBody>
      </p:sp>
    </p:spTree>
    <p:extLst>
      <p:ext uri="{BB962C8B-B14F-4D97-AF65-F5344CB8AC3E}">
        <p14:creationId xmlns:p14="http://schemas.microsoft.com/office/powerpoint/2010/main" val="390163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D9B8E-1CAD-A45E-8F02-24A8BFFF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Тематическое занятие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FA6519-3EAC-8469-E77E-7482C9FFA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2704190" cy="4195481"/>
          </a:xfrm>
        </p:spPr>
        <p:txBody>
          <a:bodyPr/>
          <a:lstStyle/>
          <a:p>
            <a:r>
              <a:rPr lang="ru-RU" dirty="0"/>
              <a:t>Лепка овощей</a:t>
            </a:r>
          </a:p>
          <a:p>
            <a:pPr marL="0" indent="0">
              <a:buNone/>
            </a:pPr>
            <a:r>
              <a:rPr lang="ru-RU" dirty="0"/>
              <a:t>Цель: Развитие мелкой моторики, закрепление знаний продуктов питания, формирование понятия «полезная еда»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B63523D-EFA3-CE77-B17A-0C835C960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127" y="1743855"/>
            <a:ext cx="6006059" cy="45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4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120</TotalTime>
  <Words>556</Words>
  <Application>Microsoft Office PowerPoint</Application>
  <PresentationFormat>Широкоэкранный</PresentationFormat>
  <Paragraphs>70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Ион</vt:lpstr>
      <vt:lpstr> Муниципальное бюджетное общеобразовательное учреждение «Средняя общеобразовательная школа № 17» Структурное подразделение Проект «Еда на ура»</vt:lpstr>
      <vt:lpstr>О проекте:</vt:lpstr>
      <vt:lpstr>Цель проекта: создание условий для формирования знаний детей и их родителей о правилах здорового питания. Расширить и уточнить представление детей о продуктах, приносящих пользу организму, об организации правильного здорового питания.</vt:lpstr>
      <vt:lpstr>Этапы реализации проекта.</vt:lpstr>
      <vt:lpstr>I этап: подготовительный.</vt:lpstr>
      <vt:lpstr>II этап: основной (реализация проекта) </vt:lpstr>
      <vt:lpstr>Содержание работы в процессе реализации проекта</vt:lpstr>
      <vt:lpstr>Образовательная область: Физическое развитие</vt:lpstr>
      <vt:lpstr>Тематическое занятие  </vt:lpstr>
      <vt:lpstr>Рассматривание иллюстраций  «Питайся правильно – будь здоровым»</vt:lpstr>
      <vt:lpstr>Игра «Раздели продукты на полезные и вредные»</vt:lpstr>
      <vt:lpstr>Создание буклета с загадками о полезных продуктах</vt:lpstr>
      <vt:lpstr>Создание журнала: Полезные и вредные продукты.</vt:lpstr>
      <vt:lpstr>Работа с родителями: Цели:</vt:lpstr>
      <vt:lpstr>III этап: заключительный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Муниципальное бюджетное общеобразовательное учреждение «Средняя общеобразовательная школа № 17» Структурное подразделение Проект «Еда на ура»</dc:title>
  <dc:creator>Пользователь</dc:creator>
  <cp:lastModifiedBy>Радик</cp:lastModifiedBy>
  <cp:revision>8</cp:revision>
  <dcterms:created xsi:type="dcterms:W3CDTF">2023-07-06T11:02:58Z</dcterms:created>
  <dcterms:modified xsi:type="dcterms:W3CDTF">2024-07-18T20:36:52Z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983181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