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8284" autoAdjust="0"/>
  </p:normalViewPr>
  <p:slideViewPr>
    <p:cSldViewPr snapToGrid="0">
      <p:cViewPr>
        <p:scale>
          <a:sx n="118" d="100"/>
          <a:sy n="118" d="100"/>
        </p:scale>
        <p:origin x="-1026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10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76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9840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343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4892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533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99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38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75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13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92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33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54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25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69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98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05D11-14F8-4009-B9ED-8FAE84E96123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5E130F-21AD-4E59-A769-04A3FBA3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81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3C8B45-849C-4F9C-914C-6D2002B65D75}"/>
              </a:ext>
            </a:extLst>
          </p:cNvPr>
          <p:cNvSpPr txBox="1"/>
          <p:nvPr/>
        </p:nvSpPr>
        <p:spPr>
          <a:xfrm>
            <a:off x="1043295" y="393895"/>
            <a:ext cx="879599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</a:rPr>
              <a:t>СТАРШАЯ ГРУППА «ПОЧЕМУЧКИ»</a:t>
            </a:r>
          </a:p>
          <a:p>
            <a:pPr algn="ctr"/>
            <a:r>
              <a:rPr lang="ru-RU" sz="4400" dirty="0">
                <a:solidFill>
                  <a:srgbClr val="FF0000"/>
                </a:solidFill>
              </a:rPr>
              <a:t>представляет</a:t>
            </a:r>
          </a:p>
          <a:p>
            <a:pPr algn="ctr"/>
            <a:endParaRPr lang="ru-RU" sz="4400" dirty="0">
              <a:solidFill>
                <a:srgbClr val="FF0000"/>
              </a:solidFill>
            </a:endParaRPr>
          </a:p>
          <a:p>
            <a:pPr algn="ctr"/>
            <a:r>
              <a:rPr lang="ru-RU" sz="4400" dirty="0">
                <a:solidFill>
                  <a:srgbClr val="FF0000"/>
                </a:solidFill>
              </a:rPr>
              <a:t>опытно – экспериментальная</a:t>
            </a:r>
          </a:p>
          <a:p>
            <a:pPr algn="ctr"/>
            <a:r>
              <a:rPr lang="ru-RU" sz="4400" dirty="0">
                <a:solidFill>
                  <a:srgbClr val="FF0000"/>
                </a:solidFill>
              </a:rPr>
              <a:t>деятельность осенью</a:t>
            </a:r>
          </a:p>
          <a:p>
            <a:pPr algn="ctr"/>
            <a:endParaRPr lang="ru-RU" sz="4400" dirty="0">
              <a:solidFill>
                <a:srgbClr val="FF0000"/>
              </a:solidFill>
            </a:endParaRPr>
          </a:p>
          <a:p>
            <a:pPr algn="ctr"/>
            <a:endParaRPr lang="ru-RU" sz="4400" dirty="0">
              <a:solidFill>
                <a:srgbClr val="FF0000"/>
              </a:solidFill>
            </a:endParaRPr>
          </a:p>
          <a:p>
            <a:pPr algn="ctr"/>
            <a:endParaRPr lang="ru-RU" sz="4400" dirty="0">
              <a:solidFill>
                <a:srgbClr val="FF0000"/>
              </a:solidFill>
            </a:endParaRPr>
          </a:p>
          <a:p>
            <a:pPr algn="ctr"/>
            <a:r>
              <a:rPr lang="ru-RU" sz="4400" dirty="0">
                <a:solidFill>
                  <a:srgbClr val="FF0000"/>
                </a:solidFill>
              </a:rPr>
              <a:t>Сентябрь 2021 г.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B1E24E7-6233-4D5C-B636-931ED235366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2487" y="3695107"/>
            <a:ext cx="4609514" cy="30620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0174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68EA2F7-1BF8-4581-BE00-D7144BA2110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773" y="3545056"/>
            <a:ext cx="4210931" cy="3158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31E303C-7B75-4E40-BF3A-52C55761400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1636" y="140676"/>
            <a:ext cx="4210930" cy="3158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138DD84-2E1F-4374-8080-F7DA998B0B9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674" y="3545057"/>
            <a:ext cx="4210929" cy="3158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D35923-F3FB-43F3-B017-7E1E957A2E67}"/>
              </a:ext>
            </a:extLst>
          </p:cNvPr>
          <p:cNvSpPr txBox="1"/>
          <p:nvPr/>
        </p:nvSpPr>
        <p:spPr>
          <a:xfrm>
            <a:off x="323557" y="492369"/>
            <a:ext cx="71657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Рассматривание листа через лупу.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Цель: отметить строение листа.</a:t>
            </a:r>
          </a:p>
        </p:txBody>
      </p:sp>
    </p:spTree>
    <p:extLst>
      <p:ext uri="{BB962C8B-B14F-4D97-AF65-F5344CB8AC3E}">
        <p14:creationId xmlns:p14="http://schemas.microsoft.com/office/powerpoint/2010/main" val="73177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4AF82F5-D6F6-43DD-A2C8-C1C195A6C66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313" y="3854549"/>
            <a:ext cx="3849858" cy="2887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ABB8BC9-A959-4FCD-8086-C5A0AC53163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339" y="295421"/>
            <a:ext cx="3554437" cy="26658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D0FB878-09D1-476B-BD94-6836A0FA5EC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8639" y="295421"/>
            <a:ext cx="3554437" cy="26658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5A05EFAF-C6FD-4418-8F3C-30720B899C4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8781" y="295421"/>
            <a:ext cx="3554437" cy="26658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B231551-2D29-4D8F-A683-45DE97EC8D8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1568" y="3815862"/>
            <a:ext cx="3901441" cy="29260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FB883D6-5D86-4BFB-BA5A-6C93135CCE5B}"/>
              </a:ext>
            </a:extLst>
          </p:cNvPr>
          <p:cNvSpPr txBox="1"/>
          <p:nvPr/>
        </p:nvSpPr>
        <p:spPr>
          <a:xfrm>
            <a:off x="520504" y="3075057"/>
            <a:ext cx="10775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Опыт «Почему листья зеленые?»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Цель: познакомить с зеленым «красителем» хлорофиллом в листьях растений.</a:t>
            </a:r>
          </a:p>
        </p:txBody>
      </p:sp>
    </p:spTree>
    <p:extLst>
      <p:ext uri="{BB962C8B-B14F-4D97-AF65-F5344CB8AC3E}">
        <p14:creationId xmlns:p14="http://schemas.microsoft.com/office/powerpoint/2010/main" val="109047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E784A67-58D0-4675-ACC7-AD43CA4C944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3341" y="2855740"/>
            <a:ext cx="5336345" cy="4002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6AF1B1B-2609-45A9-BE2E-681D081B8BD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78852" y="-601833"/>
            <a:ext cx="3611001" cy="4814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трелка: влево 5">
            <a:extLst>
              <a:ext uri="{FF2B5EF4-FFF2-40B4-BE49-F238E27FC236}">
                <a16:creationId xmlns:a16="http://schemas.microsoft.com/office/drawing/2014/main" xmlns="" id="{736DE6C2-364E-4E1F-8B31-58F0AC36E3E3}"/>
              </a:ext>
            </a:extLst>
          </p:cNvPr>
          <p:cNvSpPr/>
          <p:nvPr/>
        </p:nvSpPr>
        <p:spPr>
          <a:xfrm>
            <a:off x="5219114" y="379828"/>
            <a:ext cx="1195754" cy="29542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xmlns="" id="{C1D4E2CD-0A4E-4F9B-8440-FA9197703A39}"/>
              </a:ext>
            </a:extLst>
          </p:cNvPr>
          <p:cNvSpPr/>
          <p:nvPr/>
        </p:nvSpPr>
        <p:spPr>
          <a:xfrm>
            <a:off x="4684542" y="3882683"/>
            <a:ext cx="1411458" cy="295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23DF174-6B28-4ABF-9AC3-428DC7BBAC73}"/>
              </a:ext>
            </a:extLst>
          </p:cNvPr>
          <p:cNvSpPr txBox="1"/>
          <p:nvPr/>
        </p:nvSpPr>
        <p:spPr>
          <a:xfrm>
            <a:off x="6839243" y="305917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Полив теплой водой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0C380BC-F810-4A22-8B67-E95378355A1E}"/>
              </a:ext>
            </a:extLst>
          </p:cNvPr>
          <p:cNvSpPr txBox="1"/>
          <p:nvPr/>
        </p:nvSpPr>
        <p:spPr>
          <a:xfrm>
            <a:off x="1153551" y="3882683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Полив холодной водой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756B7EF-AA5E-4BB2-ABC4-8491A79981A0}"/>
              </a:ext>
            </a:extLst>
          </p:cNvPr>
          <p:cNvSpPr txBox="1"/>
          <p:nvPr/>
        </p:nvSpPr>
        <p:spPr>
          <a:xfrm>
            <a:off x="342314" y="4788935"/>
            <a:ext cx="62835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Опыт «Осеннее увядание»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Цель: формировать представление о зависимости растений от температуры и количества влаги.</a:t>
            </a:r>
          </a:p>
        </p:txBody>
      </p:sp>
    </p:spTree>
    <p:extLst>
      <p:ext uri="{BB962C8B-B14F-4D97-AF65-F5344CB8AC3E}">
        <p14:creationId xmlns:p14="http://schemas.microsoft.com/office/powerpoint/2010/main" val="25152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ED63F97C-8202-4293-A281-68ACF043DFC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450" y="168811"/>
            <a:ext cx="5580185" cy="4185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AF6AE75-078B-409B-AD50-AF0C371C14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2040" y="193429"/>
            <a:ext cx="5580186" cy="4185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479ABD-11DB-4085-AEFF-84B3A9B9AA75}"/>
              </a:ext>
            </a:extLst>
          </p:cNvPr>
          <p:cNvSpPr txBox="1"/>
          <p:nvPr/>
        </p:nvSpPr>
        <p:spPr>
          <a:xfrm>
            <a:off x="370450" y="4557932"/>
            <a:ext cx="83102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Опыт «Дыхание листьев»</a:t>
            </a:r>
          </a:p>
          <a:p>
            <a:r>
              <a:rPr lang="ru-RU" sz="2400" b="1" dirty="0">
                <a:solidFill>
                  <a:srgbClr val="C00000"/>
                </a:solidFill>
              </a:rPr>
              <a:t>Пузырьки в воде доказывают, что растения «дышат».</a:t>
            </a:r>
          </a:p>
        </p:txBody>
      </p:sp>
    </p:spTree>
    <p:extLst>
      <p:ext uri="{BB962C8B-B14F-4D97-AF65-F5344CB8AC3E}">
        <p14:creationId xmlns:p14="http://schemas.microsoft.com/office/powerpoint/2010/main" val="109682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62E4CEC-8604-45C3-8212-FD3CB932E31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123" y="28137"/>
            <a:ext cx="4337540" cy="3253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B8C6F7C-5477-4D93-9105-13E5C794DE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0846" y="0"/>
            <a:ext cx="4375056" cy="32812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1371B7A-9E92-448E-A2B2-77D3ECD8FBF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3317" y="3504608"/>
            <a:ext cx="4375057" cy="32812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9838518-1E7F-403E-90B6-4E4E8D31629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123" y="3478235"/>
            <a:ext cx="4337540" cy="3253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012C0A1-BD34-4D16-AFBA-2549C151C4C1}"/>
              </a:ext>
            </a:extLst>
          </p:cNvPr>
          <p:cNvSpPr txBox="1"/>
          <p:nvPr/>
        </p:nvSpPr>
        <p:spPr>
          <a:xfrm>
            <a:off x="4734032" y="1420837"/>
            <a:ext cx="24144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Рисование 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листьями</a:t>
            </a:r>
          </a:p>
        </p:txBody>
      </p:sp>
    </p:spTree>
    <p:extLst>
      <p:ext uri="{BB962C8B-B14F-4D97-AF65-F5344CB8AC3E}">
        <p14:creationId xmlns:p14="http://schemas.microsoft.com/office/powerpoint/2010/main" val="136100257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86</Words>
  <Application>Microsoft Office PowerPoint</Application>
  <PresentationFormat>Произвольный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Рад</cp:lastModifiedBy>
  <cp:revision>4</cp:revision>
  <dcterms:created xsi:type="dcterms:W3CDTF">2021-09-24T09:47:39Z</dcterms:created>
  <dcterms:modified xsi:type="dcterms:W3CDTF">2021-09-27T18:34:08Z</dcterms:modified>
</cp:coreProperties>
</file>