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14.02.2021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5367D5C-F95A-42A3-88EC-882E2435144E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t>14.02.2021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t>14.02.2021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t>14.02.2021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t>14.02.2021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t>14.02.2021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t>14.02.2021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t>14.02.2021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t>14.02.2021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225BED9-9D02-4AA4-868D-12B5B80D13D4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16BE775-1C9E-48DD-93B9-3187A540B86B}" type="datetime1">
              <a:rPr lang="ru-RU" smtClean="0"/>
              <a:t>14.02.2021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327" y="1808532"/>
            <a:ext cx="5452527" cy="218201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Кукла оберег «СПИРИДОН-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ОЛНЦЕВОРОТ»</a:t>
            </a:r>
            <a:endParaRPr lang="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327" y="3990546"/>
            <a:ext cx="5452527" cy="10589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Autofit/>
          </a:bodyPr>
          <a:lstStyle/>
          <a:p>
            <a:pPr algn="l" rtl="0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Мастер – класс по изготовлению</a:t>
            </a:r>
          </a:p>
          <a:p>
            <a:pPr algn="l" rtl="0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подготовила ст. воспитатель Махнева Т.Б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550913"/>
            <a:ext cx="4442059" cy="775389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6125CA-A352-440A-B7B3-7AFA4D5B9C16}"/>
              </a:ext>
            </a:extLst>
          </p:cNvPr>
          <p:cNvSpPr/>
          <p:nvPr/>
        </p:nvSpPr>
        <p:spPr>
          <a:xfrm>
            <a:off x="6233161" y="1536886"/>
            <a:ext cx="5524098" cy="50103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Обуваем. Пластинку вставляем сзади и обозначаем стопу. Можно перевязать нитками, как лапти, можно использовать другие варианты.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использую пальцы от перчаток.</a:t>
            </a:r>
            <a:endParaRPr lang="ru-RU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800634-D6EB-40BC-BA09-467BA71F48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8" y="118872"/>
            <a:ext cx="5943972" cy="6620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26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2" y="607281"/>
            <a:ext cx="4017364" cy="7753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177727-4119-40DD-8F31-4DC38F42E69A}"/>
              </a:ext>
            </a:extLst>
          </p:cNvPr>
          <p:cNvSpPr/>
          <p:nvPr/>
        </p:nvSpPr>
        <p:spPr>
          <a:xfrm>
            <a:off x="7525061" y="1764108"/>
            <a:ext cx="3338749" cy="445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Надеваем рубаху. Заметьте, как кукла оживает! Длину рубахи Спиридон сам подскажет:)</a:t>
            </a:r>
            <a:endParaRPr lang="ru-RU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C14129-A3CC-4164-A2E9-2FC27ABF6F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" y="237744"/>
            <a:ext cx="7301989" cy="6382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1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2" y="607281"/>
            <a:ext cx="4017364" cy="7753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8EEC3A-216E-487C-BACB-BCD9FD2DB396}"/>
              </a:ext>
            </a:extLst>
          </p:cNvPr>
          <p:cNvSpPr/>
          <p:nvPr/>
        </p:nvSpPr>
        <p:spPr>
          <a:xfrm>
            <a:off x="6907076" y="1898649"/>
            <a:ext cx="4484780" cy="33416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Шапку легко формируем (огибаем голову и сгибаем на затылке, обвязываем ниткой) Надеваем подходящий поясок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64EA90-57DD-4845-B1B7-0CCB68D4B3D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1796" r="6581" b="-1796"/>
          <a:stretch/>
        </p:blipFill>
        <p:spPr bwMode="auto">
          <a:xfrm>
            <a:off x="719527" y="237754"/>
            <a:ext cx="5822146" cy="662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50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2" y="607281"/>
            <a:ext cx="4017364" cy="7753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9E50CC-D762-4B76-917A-C94BB141A3B1}"/>
              </a:ext>
            </a:extLst>
          </p:cNvPr>
          <p:cNvSpPr/>
          <p:nvPr/>
        </p:nvSpPr>
        <p:spPr>
          <a:xfrm>
            <a:off x="7570534" y="1690057"/>
            <a:ext cx="4186725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Выбранное колесо обматываем красными (или по желанию оранжевыми, желтыми) нитками, нитками же обозначаем оси (2,4,6 − как пожелаете). Можно использовать для обмотки нетолстый шнур</a:t>
            </a:r>
            <a:r>
              <a:rPr lang="ru-RU" sz="20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A65D2-2DA5-4F30-939C-3497CAA0CA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237744"/>
            <a:ext cx="7052374" cy="6382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33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2" y="607281"/>
            <a:ext cx="4017364" cy="7753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9E50CC-D762-4B76-917A-C94BB141A3B1}"/>
              </a:ext>
            </a:extLst>
          </p:cNvPr>
          <p:cNvSpPr/>
          <p:nvPr/>
        </p:nvSpPr>
        <p:spPr>
          <a:xfrm>
            <a:off x="7570534" y="1690057"/>
            <a:ext cx="4186725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Выбранное колесо обматываем красными (или по желанию оранжевыми, желтыми) нитками, нитками же обозначаем оси (2,4,6 − как пожелаете). Можно использовать для обмотки нетолстый шнур</a:t>
            </a:r>
            <a:r>
              <a:rPr lang="ru-RU" sz="20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A65D2-2DA5-4F30-939C-3497CAA0CA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237744"/>
            <a:ext cx="7052374" cy="6382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813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2" y="607281"/>
            <a:ext cx="4017364" cy="7753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5BAB95-70AE-464F-B57E-8F94B2061F58}"/>
              </a:ext>
            </a:extLst>
          </p:cNvPr>
          <p:cNvSpPr/>
          <p:nvPr/>
        </p:nvSpPr>
        <p:spPr>
          <a:xfrm>
            <a:off x="7839855" y="2010250"/>
            <a:ext cx="3295325" cy="37240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Торжественно, с верой, надеждой и любовью вручаем колесо-солнце нашему рулевому. Привязываем руки к колесу</a:t>
            </a:r>
            <a:r>
              <a:rPr lang="ru-RU" sz="20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46A644-A3F7-4B25-9D48-79E2C854C0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3" y="161490"/>
            <a:ext cx="5958018" cy="6458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08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3" y="299658"/>
            <a:ext cx="7652977" cy="8385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C678A-7154-4908-A624-205A27B3DC07}"/>
              </a:ext>
            </a:extLst>
          </p:cNvPr>
          <p:cNvSpPr/>
          <p:nvPr/>
        </p:nvSpPr>
        <p:spPr>
          <a:xfrm>
            <a:off x="1045570" y="1234166"/>
            <a:ext cx="10887350" cy="53860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Ждите перемен, верьте в них, лучше не на диване, но в дороге, в деле, в движении, в общении. И они не заставят Вас долго ждать. Верьте в своих мужчин и доверяйте им «рулить», это их прямая обязанность, а у нас, у женщин есть свои заботы. И о них, о мужчинах в первую очередь. Вот и замкнулся круг. И нет ему ни начала ни конца. Так всё и держится на неразрывной взаимосвязи. Не бойтесь перемен, не теряйте веры в перемены к лучшему, они неизбежны.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Приятного совместного творчества!!!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1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4" y="374904"/>
            <a:ext cx="7477315" cy="77538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349578-5BC6-4CB4-BE5C-99E9BB626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6" t="10091" r="15302" b="7239"/>
          <a:stretch/>
        </p:blipFill>
        <p:spPr>
          <a:xfrm>
            <a:off x="202183" y="164837"/>
            <a:ext cx="3875598" cy="652831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47705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лоскута светлой плотной ткани для головы и рук 22х22 см.</a:t>
            </a:r>
            <a:b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лоскута подходящей ткани для брюк как можно плотнее, можно даже специально сильно накрахмалить, это главная опора, на которой держится кукла 13х25 см.</a:t>
            </a:r>
            <a:b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цветной (по вашему предпочтению) лоскут для рубахи 22х20 см.</a:t>
            </a:r>
            <a:b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Нитки для обвязки, обычно красные. Обязательно крепкие. Обвязки в этой кукле должны быть очень тугие, они способствуют устойчивой конструкции куклы.</a:t>
            </a:r>
            <a:b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Фетр, бархат и т.п. для шапки, поясок. </a:t>
            </a:r>
          </a:p>
          <a:p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обуви можно использовать пальцы от перчаток плюс гибкую пластинку для оформления стопы (не обязательно, по желанию).</a:t>
            </a:r>
            <a:b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заготовка для колеса</a:t>
            </a:r>
          </a:p>
          <a:p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красные нитки для его обвязки. Заготовкой может служить круг, вырезанный из картона</a:t>
            </a:r>
            <a:b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желанию что-либо для волос. Я использую полоску из мешковины.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4" y="374904"/>
            <a:ext cx="7477315" cy="77538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C300F5-FE23-4236-8620-6A76D4E32B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65" y="1150293"/>
            <a:ext cx="8487355" cy="5562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232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4" y="374904"/>
            <a:ext cx="7477315" cy="77538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517679-3145-4CB5-A22A-2E1DD5DF00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6" y="1257615"/>
            <a:ext cx="4616617" cy="458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586CEE-F6CB-48A5-A7A0-B6EFBA5B8E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24" y="3149102"/>
            <a:ext cx="6893795" cy="3608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Квадрат для головы складываем пополам к центру (три раза) и внутрь одной половинки кладем синтепон, перевязываем, убирая морщинки с лица. Это легко делается ниткой, её надо провести сверху лица вниз и перевязать, лицо будет ровное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28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44" y="374904"/>
            <a:ext cx="7477315" cy="77538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56C626-C6C5-4A1C-A7BB-51F08F2C2195}"/>
              </a:ext>
            </a:extLst>
          </p:cNvPr>
          <p:cNvSpPr/>
          <p:nvPr/>
        </p:nvSpPr>
        <p:spPr>
          <a:xfrm>
            <a:off x="4882770" y="1353412"/>
            <a:ext cx="6686377" cy="1836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457200">
              <a:lnSpc>
                <a:spcPts val="1650"/>
              </a:lnSpc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Второй квадрат для рук складываем аналогично, подогнув с боков по 2 см, скручиваем и обозначаем ладошки.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</a:p>
          <a:p>
            <a:pPr marL="457200">
              <a:lnSpc>
                <a:spcPts val="1650"/>
              </a:lnSpc>
              <a:spcAft>
                <a:spcPts val="0"/>
              </a:spcAft>
            </a:pPr>
            <a:endParaRPr lang="ru-RU" b="1" i="1" dirty="0">
              <a:solidFill>
                <a:srgbClr val="0070C0"/>
              </a:solidFill>
            </a:endParaRPr>
          </a:p>
          <a:p>
            <a:pPr marL="457200">
              <a:lnSpc>
                <a:spcPts val="1650"/>
              </a:lnSpc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</a:rPr>
              <a:t>3. </a:t>
            </a:r>
            <a:r>
              <a:rPr lang="ru-RU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Руки привязываем обычным способом как можно туже и выше к шее. Для этой куклы важно иметь не хлипкие руки, чтобы удерживать колесо-солнце (руль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ru-RU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6638A9-0E5E-4264-AF23-5612D7F9A4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0" y="1150293"/>
            <a:ext cx="476250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4E137E-7BA5-4BE1-98E6-2A2BA64BCB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85" y="3189812"/>
            <a:ext cx="4762500" cy="356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71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300" y="931875"/>
            <a:ext cx="4606589" cy="775389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963A9D-7886-4B4E-A790-752597374C35}"/>
              </a:ext>
            </a:extLst>
          </p:cNvPr>
          <p:cNvSpPr/>
          <p:nvPr/>
        </p:nvSpPr>
        <p:spPr>
          <a:xfrm>
            <a:off x="7150670" y="2401396"/>
            <a:ext cx="4407108" cy="1679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Делаем две заготовки из брючных лоскутов</a:t>
            </a:r>
            <a:r>
              <a:rPr lang="ru-RU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BDF89A-56F7-415A-BA6A-2535F6E2D4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r="8278"/>
          <a:stretch/>
        </p:blipFill>
        <p:spPr bwMode="auto">
          <a:xfrm>
            <a:off x="434742" y="237744"/>
            <a:ext cx="6516448" cy="6519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56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550913"/>
            <a:ext cx="4442059" cy="775389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95CEDD-A2AD-415E-B63A-A150BF169CE5}"/>
              </a:ext>
            </a:extLst>
          </p:cNvPr>
          <p:cNvSpPr/>
          <p:nvPr/>
        </p:nvSpPr>
        <p:spPr>
          <a:xfrm>
            <a:off x="6460760" y="2243396"/>
            <a:ext cx="5036695" cy="31085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Также очень туго помещаем ноги внутрь тела и крепко обвязываем. Для подстраховки можно закрепить капелькой клея</a:t>
            </a:r>
            <a:r>
              <a:rPr lang="ru-RU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7245A3-420F-4035-9EAF-F8F0E5EEBB6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5865" r="6432" b="3970"/>
          <a:stretch/>
        </p:blipFill>
        <p:spPr bwMode="auto">
          <a:xfrm>
            <a:off x="269097" y="137170"/>
            <a:ext cx="5801945" cy="6483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76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550913"/>
            <a:ext cx="4442059" cy="775389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752B7-EF83-4480-B31B-9ACA2D2580D9}"/>
              </a:ext>
            </a:extLst>
          </p:cNvPr>
          <p:cNvSpPr/>
          <p:nvPr/>
        </p:nvSpPr>
        <p:spPr>
          <a:xfrm>
            <a:off x="7659974" y="2777932"/>
            <a:ext cx="370257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Примеряем рубашку, вырезаем рукава. Сшиваем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DB727C-0801-4BD7-B2EA-4C92382B4D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2" y="251176"/>
            <a:ext cx="6819938" cy="6382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44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D1A1DA-3D44-4ABB-9B63-97811085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515" y="550913"/>
            <a:ext cx="5443744" cy="7753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Спиридон - Солнцеворот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1CCD1-A63E-4805-A508-48EF7322A148}"/>
              </a:ext>
            </a:extLst>
          </p:cNvPr>
          <p:cNvSpPr/>
          <p:nvPr/>
        </p:nvSpPr>
        <p:spPr>
          <a:xfrm>
            <a:off x="4417102" y="1150293"/>
            <a:ext cx="747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820AE2-7CF8-4ECD-BE4B-2C6BCD462044}"/>
              </a:ext>
            </a:extLst>
          </p:cNvPr>
          <p:cNvSpPr/>
          <p:nvPr/>
        </p:nvSpPr>
        <p:spPr>
          <a:xfrm>
            <a:off x="4767811" y="1257616"/>
            <a:ext cx="6989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2E3CC3-CE20-47B1-BB25-F8DAB4BE5D7A}"/>
              </a:ext>
            </a:extLst>
          </p:cNvPr>
          <p:cNvSpPr/>
          <p:nvPr/>
        </p:nvSpPr>
        <p:spPr>
          <a:xfrm>
            <a:off x="7195278" y="2088227"/>
            <a:ext cx="4287187" cy="16863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Приклеиваем волосы, если решили их сделать.</a:t>
            </a:r>
            <a:endParaRPr lang="ru-RU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B04071-B6D3-4C4C-ADF5-AA35A36373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" y="235326"/>
            <a:ext cx="6095999" cy="6382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81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2_TF56410444" id="{B90EE3AD-7B87-4DBC-A32F-68F479F575F4}" vid="{514B2A49-20D6-4A2D-8438-3789ECD2BF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{E63500D7-EC51-48CB-8CFE-12AD7C1461DB}tf56410444_win32</Template>
  <TotalTime>0</TotalTime>
  <Words>632</Words>
  <Application>Microsoft Office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Avenir Next LT Pro</vt:lpstr>
      <vt:lpstr>Calibri</vt:lpstr>
      <vt:lpstr>Century Gothic</vt:lpstr>
      <vt:lpstr>Garamond</vt:lpstr>
      <vt:lpstr>Times New Roman</vt:lpstr>
      <vt:lpstr>Verdana</vt:lpstr>
      <vt:lpstr>СавонVTI</vt:lpstr>
      <vt:lpstr>Кукла оберег «СПИРИДОН-CОЛНЦЕВОРОТ»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  <vt:lpstr>Спиридон - Солнцеворот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2021-02-14T10:54:59Z</dcterms:created>
  <dcterms:modified xsi:type="dcterms:W3CDTF">2021-02-14T12:03:31Z</dcterms:modified>
</cp:coreProperties>
</file>