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4" autoAdjust="0"/>
    <p:restoredTop sz="94660"/>
  </p:normalViewPr>
  <p:slideViewPr>
    <p:cSldViewPr snapToGrid="0">
      <p:cViewPr varScale="1">
        <p:scale>
          <a:sx n="81" d="100"/>
          <a:sy n="81" d="100"/>
        </p:scale>
        <p:origin x="85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E48042-DFD2-C98D-7848-4D5579A22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530864-E4F6-1249-78A1-BE597E069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39D4FE-0011-D7CF-8A31-5E43577D2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828D-337F-4503-A778-900B46C3C282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4E0CAC-B385-5F5A-910C-84D74372E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07FDCE-8F3B-273A-05A5-AB920E433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24A1-174A-4D96-A898-09C2D6991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367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941DB-4BAA-F65C-D16C-3C5AED8E1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489764-491D-E0D7-D1D9-00128B0AFC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F54278-8DA3-FB8D-952E-111CCBCF0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828D-337F-4503-A778-900B46C3C282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E11435-D3DB-C069-0928-CA88E3A58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EA2BD7-DA6B-4336-9194-760949EBA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24A1-174A-4D96-A898-09C2D6991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315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2EA1866-4770-781D-2E2C-90197A4A67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0537EE-1B44-1EEA-B794-EF918367B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D5DA10-CB9B-E953-43AC-F07D81BFD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828D-337F-4503-A778-900B46C3C282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369B0B-5CC8-4E25-69D5-516B85DCE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BC9E08-537A-B564-EC27-83F4578B8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24A1-174A-4D96-A898-09C2D6991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243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684FCF-46BB-9F21-BEDC-59D352C93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957F36-1F6E-B9EA-D9C3-1A76757A4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5AC0EF-08A2-398F-FF67-5B8EF4221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828D-337F-4503-A778-900B46C3C282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CB31CB-9086-46A4-1EBD-BF79FDFF1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C4F586-3FE8-9A02-B423-739BC11F9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24A1-174A-4D96-A898-09C2D6991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351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0B6999-BB2D-056A-1E56-9BE03B828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8A5E6E-BB7F-0299-DB4F-9E5212042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38926A-C6B3-BFAA-AF27-482BECA4C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828D-337F-4503-A778-900B46C3C282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357B1E-F2A8-AC07-0E14-2F65EC8FC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A2E5EC-6EAA-5F48-8195-B5FCCFB25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24A1-174A-4D96-A898-09C2D6991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851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89295-0649-11EC-9257-778496C9E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C1E6BE-382D-8AF3-01C4-8751AC6667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4CBF54-B0F2-8839-1C95-67BBEC640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109492-13C7-BBAD-110E-7E897E2B0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828D-337F-4503-A778-900B46C3C282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2A0069-6346-120E-F497-1740BF8D1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A27801-AF6A-E88B-C381-AF8B87958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24A1-174A-4D96-A898-09C2D6991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69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945F0B-EA0B-33A3-B446-50C67475D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3541CC-E0AE-A513-1CDF-34662B6A2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CC52448-0BC4-3A22-3336-412DC48DF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4FA4187-4DB9-29B2-CF64-4A288C728A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B62C6A6-1868-1D40-9779-B9DBF8C3C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76F4045-A11F-14E2-30F7-65D50FAB4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828D-337F-4503-A778-900B46C3C282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3075B2-5C51-107F-F61C-189A54B16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EFD64B-306A-CC05-88FD-D511FC07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24A1-174A-4D96-A898-09C2D6991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169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77DA75-C1CF-C523-F435-D726EE968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0DAAFA9-8FDC-F380-C3D9-3D8C0791A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828D-337F-4503-A778-900B46C3C282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802D3BC-CB53-177F-DF42-0E64EF4BA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7C4583E-BCC0-8404-B355-E16DDE353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24A1-174A-4D96-A898-09C2D6991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665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A58888E-B7AB-D630-2378-A13BE8540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828D-337F-4503-A778-900B46C3C282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C867277-C8EB-E061-5A35-DB024E0B0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808C532-B8BD-CBFF-1019-ECA71EEC2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24A1-174A-4D96-A898-09C2D6991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77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F4C90-FA86-7BD2-4B05-F27FF247B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7D9BC7-D0DA-5DDC-8E3F-0535C0B65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E5EAA86-20F1-2369-195A-14E03A3C7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C3CD1B-ED9E-D038-9742-2C1348A72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828D-337F-4503-A778-900B46C3C282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7D0BD0-95FA-1FB8-5ABE-1D0835940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CB8020-9904-1E89-5864-5F9DC004B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24A1-174A-4D96-A898-09C2D6991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52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119725-A6BA-BC40-5072-B983B7AB0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2229275-1B1F-E8F2-5565-1F067B36DD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82A4ED-F4AA-84E2-7C3C-ACB48B3DF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7A75E1-F1CF-2C29-AC9B-39785E2D3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828D-337F-4503-A778-900B46C3C282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B2FC67-9CE3-4643-C950-079D117D5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DE5142-9298-8A71-33DE-2808D68EA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24A1-174A-4D96-A898-09C2D6991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571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50FBC-3D67-A5F1-4241-E3645DB93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8583C5-45A9-6C2C-4264-425B772C4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A285DB-32C2-5912-63BA-4F5658D59F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4828D-337F-4503-A778-900B46C3C282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484B92-5941-7F06-A81B-5CA8D46937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E0C17D-0341-9E9E-64D9-DEF2961973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524A1-174A-4D96-A898-09C2D6991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981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7.jpe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9.jpe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3" Target="../media/image10.pn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3" Target="../media/image3.pn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5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678EF-7422-E4B6-7DB4-151DA7AA62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3118" y="1374530"/>
            <a:ext cx="7110952" cy="2054470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на тему:</a:t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 стране Мультяшек»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553E15-D274-EE4B-58E6-2B99C98D29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3862" y="3931976"/>
            <a:ext cx="7110953" cy="479768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Комиссарова К.А.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4BB9A6-C4D2-F5E6-91DD-CDD2659002EE}"/>
              </a:ext>
            </a:extLst>
          </p:cNvPr>
          <p:cNvSpPr txBox="1"/>
          <p:nvPr/>
        </p:nvSpPr>
        <p:spPr>
          <a:xfrm>
            <a:off x="5297864" y="4703975"/>
            <a:ext cx="2441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Первое Мая 2023 г</a:t>
            </a:r>
            <a:r>
              <a:rPr lang="ru-RU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B29288-E4D7-3BE7-C1E8-51D70EE7D53C}"/>
              </a:ext>
            </a:extLst>
          </p:cNvPr>
          <p:cNvSpPr txBox="1"/>
          <p:nvPr/>
        </p:nvSpPr>
        <p:spPr>
          <a:xfrm>
            <a:off x="4458879" y="461913"/>
            <a:ext cx="4930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«СОШ №17»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(структурное подразделение дошкольного образования)</a:t>
            </a:r>
          </a:p>
        </p:txBody>
      </p:sp>
    </p:spTree>
    <p:extLst>
      <p:ext uri="{BB962C8B-B14F-4D97-AF65-F5344CB8AC3E}">
        <p14:creationId xmlns:p14="http://schemas.microsoft.com/office/powerpoint/2010/main" val="3027434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7D8B8FC-6C5E-E3E3-3D32-66FCFBDA7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165" y="373897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«Угадай мультфильм (сказку)»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«Где мы были, мы не скажем, а что видели покажем»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«Сравни героев»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«Опиши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мультгероя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«Что лишнее»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«Пазлы»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FF4CFE-2F68-AB2A-EDC6-D8FE2B26B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312" y="3491747"/>
            <a:ext cx="4337507" cy="3253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F7C42F-673B-BD39-8CBF-08A76EE7EE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644" y="1962690"/>
            <a:ext cx="4337508" cy="3253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8976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FD09098-5C52-5211-6B38-9F58784A0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446" y="477592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развитие: 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Рисование: «Мой любимый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мультгерой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«Рисую знакомый мультик».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«Сказочный герой».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Лепка «Герои-смешарики».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17217B-E4C1-AE6C-DFC9-58FEFBADA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829" y="2974206"/>
            <a:ext cx="4769963" cy="3577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25FCC8-EB40-BAB1-AA7D-165145C86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6946" y="1470581"/>
            <a:ext cx="3945155" cy="5260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7542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9376B3D-FBED-9E27-BABA-A7DCA1721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71" y="0"/>
            <a:ext cx="10515600" cy="1982803"/>
          </a:xfrm>
        </p:spPr>
        <p:txBody>
          <a:bodyPr/>
          <a:lstStyle/>
          <a:p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мультфильмов: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Федорино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горе», «Мойдодыр», «Айболит», «Простоквашино», «Маша и медведь» (обсуждение мультфильмов)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54DA60-CE2B-CA64-338D-88C5F261E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664" y="1711741"/>
            <a:ext cx="6871384" cy="514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18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6F8E6F3-B048-DF14-59C8-2FA2BEB5E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444" y="561664"/>
            <a:ext cx="10775623" cy="573467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Музыкальная игра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 Угадай мелодию».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П/игра «Третий лишний»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«Кто выше, быстрее, сильнее»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«Волк»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«Мышеловка»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«Рыбак и рыбки»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«Охотники и утки»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«Узнай, не видя».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гимнастики, упражнения на дыхание, артикуляционная гимнастика, гимнастика для глаз, релаксационное упражнение «У ручья», «На лесной полянке».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F0ADA2-654E-BD18-60C2-A83E87EA1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84082"/>
            <a:ext cx="4766820" cy="3575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1016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8143AB3-6FF9-C8E3-E291-DE1464E77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384" y="628420"/>
            <a:ext cx="10515600" cy="5894927"/>
          </a:xfrm>
          <a:solidFill>
            <a:schemeClr val="accent5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Предполагаемый результат: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Привитие интереса воспитанников к культуре оформления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мульткино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Усвоение ребенком добродетели, направленность и открытость его к добру.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Позитивное отношение ребенка к окружающему миру, другим людям и самому себе, иерархичность отношений со взрослыми и сверстниками, создание оптимистической детской картины мира.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и готовность проявлять совместное сострадание и радость.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проекта: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научились пересказывать и обыгрывать персонажи с помощью условных заместителей;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Закрепили умение детей отвечать на вопросы и отгадывать короткие загадки-описания;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Закрепили знания детей о геометрических фигурах;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стали более творчески активные, артистичные.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5108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60DB5-D563-D630-5C17-2B238B6F8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89" y="329724"/>
            <a:ext cx="10515600" cy="756665"/>
          </a:xfrm>
        </p:spPr>
        <p:txBody>
          <a:bodyPr/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проекта: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32F9C1-F235-C787-28C7-8A4BD58E2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0273"/>
            <a:ext cx="10515600" cy="4351338"/>
          </a:xfrm>
          <a:solidFill>
            <a:schemeClr val="accent5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проекта: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исследовательски-творческий;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проекта: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 с 03.07.23. по 14.07.23.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второй младшей группы «Карапузики» и средней группы «Звездочки»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Охватываемые образовательные области: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коммуникация, познание, чтение художественной литературы, социализация, труд, художественное творчество, музыкальное творчество, физическая культура, здоровье, безопасность.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2196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90B6C5-4AFD-4C67-407D-FFE3D0CCC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43" y="242578"/>
            <a:ext cx="10515600" cy="907494"/>
          </a:xfrm>
        </p:spPr>
        <p:txBody>
          <a:bodyPr/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265FAF-32A8-6C86-265B-62FEF5A2A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1674"/>
            <a:ext cx="10515600" cy="4351338"/>
          </a:xfrm>
          <a:solidFill>
            <a:schemeClr val="accent5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Детское кино и мультфильмы входит в жизнь ребенка с самого раннего возраста, сопровождает на протяжении всего дошкольного детства и остается с ним на всю жизнь. С мультфильмов начинается его знакомство с миром литературы, с миром человеческих взаимоотношений и со всем окружающим миром в целом.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Мультфильм преподносит детям поэтический и многогранный образ своих героев, оставляя при этом простор воображению. Духовно-нравственные понятия, ярко представленные в образах героев, закрепляются в реальной жизни и взаимоотношениях с близкими людьми, превращаясь в нравственные эталоны, которыми регулируются желания и поступки ребенка.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3995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96E113-9A17-27DA-495F-4C1298689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19" y="289711"/>
            <a:ext cx="10515600" cy="1011188"/>
          </a:xfrm>
        </p:spPr>
        <p:txBody>
          <a:bodyPr/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проекта: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E06F01-0B11-A212-213F-7700E6DBF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6516"/>
            <a:ext cx="10515600" cy="4351338"/>
          </a:xfrm>
          <a:solidFill>
            <a:schemeClr val="accent5">
              <a:lumMod val="20000"/>
              <a:lumOff val="80000"/>
            </a:schemeClr>
          </a:solidFill>
          <a:effectLst>
            <a:softEdge rad="127000"/>
          </a:effectLst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духовно - нравственного развития ребенка.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социальной адаптации дошкольников путем введения их культурную традицию народных и авторских кинофильмов.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в семье совместную творческую деятельность, направленную на удовлетворение потребности ребенка во внимании и признании.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9008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9F52E-8837-2625-C857-B432A3B7F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33" y="308564"/>
            <a:ext cx="10515600" cy="973481"/>
          </a:xfrm>
        </p:spPr>
        <p:txBody>
          <a:bodyPr/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4AB10E-337C-8332-36AC-041DB845D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3077"/>
            <a:ext cx="10515600" cy="4351338"/>
          </a:xfrm>
          <a:solidFill>
            <a:schemeClr val="accent5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Знакомить воспитанников с мультипликационными героями, учить различать положительных и отрицательных героев.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Формировать правильное отношение детей к репертуару мультипликационных фильмов, мероприятиям, связанным с ними.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Оказать влияние на формирование чувства прекрасного, способствовать гармоническому развитию личности воспитанников.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Создать условия для проявления положительных эмоций.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Создать условия для самостоятельного познания окружающей действительности на доступном для воспитанников уровне.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6648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E6774C8-4510-D078-0402-161E23AB5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  <a:solidFill>
            <a:schemeClr val="accent5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работы: беседы, подборка художественной литературы, мультипликационных фильмов, интернет-ресурсы.</a:t>
            </a:r>
          </a:p>
          <a:p>
            <a:pPr marL="0" indent="0">
              <a:buNone/>
            </a:pP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Планируемый результат:</a:t>
            </a:r>
          </a:p>
          <a:p>
            <a:pPr marL="0" indent="0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1.Расширятся знания детей о мультипликационных фильмах.</a:t>
            </a:r>
          </a:p>
          <a:p>
            <a:pPr marL="0" indent="0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2.Научатся организовывать свою деятельность при получении информации.</a:t>
            </a:r>
          </a:p>
          <a:p>
            <a:pPr marL="0" indent="0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3.Познакомятся с литературными произведениями по мотивам, которых сняты мультфильмы.</a:t>
            </a:r>
          </a:p>
          <a:p>
            <a:pPr marL="0" indent="0">
              <a:buNone/>
            </a:pP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7295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8C3CC5-80D7-619F-5CD4-955255296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</a:t>
            </a:r>
            <a:b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«В стране Мультяшек»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30BD2E-91B9-D992-3A79-516DF8384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5308"/>
            <a:ext cx="10515600" cy="4351338"/>
          </a:xfrm>
          <a:solidFill>
            <a:schemeClr val="accent5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художественной литературы для чтения, иллюстраций и картин; подбор материала для бесед; дидактических игр, оборудования, музыкальных произведений, музыкальных игр, Интернет-ресурсов по теме проекта.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 образовательная деятельность.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детских работ на тему «Мой любимый сказочный герой».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546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E15CD44-7D6B-B579-A43B-52EDAFBC5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785" y="345616"/>
            <a:ext cx="10515600" cy="2897204"/>
          </a:xfrm>
          <a:solidFill>
            <a:schemeClr val="accent5">
              <a:lumMod val="20000"/>
              <a:lumOff val="80000"/>
            </a:schemeClr>
          </a:solidFill>
          <a:effectLst>
            <a:softEdge rad="127000"/>
          </a:effectLst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1.Беседы: «Какие мультфильмы мы смотрим?»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«Что такое пластилиновый мультфильм?»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«Транспортные средства в мультфильмах»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«Мультипликационные герои»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8DBAE3-BCBF-1321-B741-C7AAC82A5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503" y="2343846"/>
            <a:ext cx="5883150" cy="441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87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3FDFA5F-4859-7DF0-C184-689CF02FA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177" y="232497"/>
            <a:ext cx="10515600" cy="4660015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3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«Мойдодыр»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«Айболит»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Федорино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горе» К. Чуковский;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«Маша и фруктовый сад», Н. Чуприн;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«Автомобиль» Н. Носов;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«Девочка чумазая»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А.Барто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«Простоквашино»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«Маша и медведь»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«Три медведя» и другие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пословиц и поговорок о сказках и сказочных героях.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Отгадывание загадок о мультипликационных героях.</a:t>
            </a:r>
          </a:p>
          <a:p>
            <a:endParaRPr lang="ru-RU" sz="1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BCF06C-1726-604D-0068-FB21015B7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966" y="433634"/>
            <a:ext cx="4421171" cy="3315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209B8C-D920-7010-FE48-B8D36A273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8176" y="3749513"/>
            <a:ext cx="3993824" cy="2995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85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788</Words>
  <Application>Microsoft Office PowerPoint</Application>
  <PresentationFormat>Широкоэкранный</PresentationFormat>
  <Paragraphs>87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Тема Office</vt:lpstr>
      <vt:lpstr>Проект на тему: «В стране Мультяшек»</vt:lpstr>
      <vt:lpstr>Паспорт проекта:</vt:lpstr>
      <vt:lpstr>Актуальность проекта:</vt:lpstr>
      <vt:lpstr>Цели проекта:</vt:lpstr>
      <vt:lpstr>Задачи проекта:</vt:lpstr>
      <vt:lpstr>Презентация PowerPoint</vt:lpstr>
      <vt:lpstr>Этапы реализации проекта  «В стране Мультяшек»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тему: «В стране Мультяшек»</dc:title>
  <dc:creator>Ксения</dc:creator>
  <cp:lastModifiedBy>Ксения</cp:lastModifiedBy>
  <cp:revision>16</cp:revision>
  <dcterms:created xsi:type="dcterms:W3CDTF">2023-07-13T18:03:48Z</dcterms:created>
  <dcterms:modified xsi:type="dcterms:W3CDTF">2023-07-13T19:11:44Z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1109934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S10.0.0</vt:lpwstr>
  </property>
</Properties>
</file>