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1794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4CE013-3E6E-4E98-8BC1-37423E382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D326567-9374-4175-89B4-32F4AC3CF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9ED0C1-E6A8-44B1-8050-9D09593C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556E04F-0E48-4366-8643-1D8DE988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26297B1-9C57-4BF5-AFDE-8F543C6A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9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B8289E-FBD4-4AF5-8F44-6E860DEB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64E8FA8-7F29-4749-B2D9-19526F256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089587-51D1-4B3E-AC9D-EACDB57F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5F1FDB-D589-4535-B6B5-7770D88F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3447AC5-991F-42AB-BDCB-BC58DE0D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4D84DA8-5995-4572-AE88-85CF7F811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B11B94D-9207-4B05-83DE-8A23A9842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7A393F-2AA6-4AB6-8E5C-13533529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FFB2F6-B859-4806-8B22-BD16E4E6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442C909-D194-44D8-8C72-C0FA2ED81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76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A094AF-44A3-45B9-BFAD-8F4E1175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B3A3BD-0F1A-4790-B482-1C2AACA0B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0A587C-546C-490A-A2E8-050331DF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B000D0-57F4-4771-80B8-7CA949807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B24B9E-7771-4425-9234-7123E391A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4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961A17-2755-417F-A0E3-B2E79B1D2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9FF82E6-6890-4FA9-B946-C39FD9404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4435DC1-A805-4D77-968F-7BD803D2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AA8B12-640E-484D-B639-8B1D897C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8DA49A-6674-4D12-ADD9-17D27B93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E68E41-11FD-48F1-A862-E9871141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A369BA-81C2-47F7-9FC9-EE2A725DC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3FE20AF-BE85-4126-A95F-E924622D3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EF0B823-530C-4380-B866-E485D446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0F78676-E6A7-410E-AE88-17304A92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2640CEB-47D4-43F0-A0D9-43E50E211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9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1B2615-F28C-4C25-AC65-23652841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70B3B11-7DBE-4B35-9CEA-1C64A6972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B4692D2-114A-4165-A7D7-C81D74F5C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02437F-BCF6-470A-A217-2EF612C393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A829AA7-44C7-4908-86E7-2713A1868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7AED9C1-C8D8-4A96-ADCB-B295BCB5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E45CCC2-D543-4607-9AB6-C48ED01C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F858422-48FC-48D9-B99F-63C58052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0CC5D5-1B88-420C-9371-B87A6AAD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E329252-3765-42E8-A712-6AE50F31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1C822CD-1588-44DE-B1F0-B406891B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E905CDA-2B32-4F8B-A8CE-9776B55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90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2170B0C-43AA-4187-8DC2-5545A0453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FE02D40-950C-47D5-89BA-83AF63A9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D664120-BC82-41B3-B258-E027DDB7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27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50CB84-AA14-45FE-9135-31D7018F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ACE272-B476-464E-958A-DE9B89FE9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DF0D2E0-A845-4A7D-BECA-AF88EC380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B99F3AF-B3C6-4573-A17B-C1ED05E6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DF99F83-66E5-4D53-8572-B99B111B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E8ABE4C-600D-4CBC-B173-36F1595C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86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DEDCA8-A260-4604-A91F-6317FB5C8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BB4015E-49AF-4A4F-BBC1-08722C0D0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B1B691F-297F-4117-B796-1D28F5175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327BF80-7D8F-42FD-BE8C-221E67BE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3B4C9F5-2D2D-4CA1-8023-595A4AC0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AB3E1A1-6D0B-466E-AE86-F8DB4E82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68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C6057E-86ED-4C5B-889E-84EFE201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52A578-F990-4E05-B432-28CA4EB06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3F8DE1-F362-470E-83EC-F857F5EE74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5494-1D67-4AEC-8966-352B1527F629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1818F0-CF54-4A2A-8356-D9FE75A15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FB8A6C-097F-44CD-86ED-B52109876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62F6C-7432-4CA0-8565-6D9FA83FE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75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6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782F2B-B372-43FF-8914-C76F8EDCF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5083"/>
            <a:ext cx="9144000" cy="801859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Эксперименты со снегом</a:t>
            </a:r>
            <a:br>
              <a:rPr lang="ru-RU" sz="4800" dirty="0"/>
            </a:br>
            <a:r>
              <a:rPr lang="en-US" sz="2000" dirty="0"/>
              <a:t>II</a:t>
            </a:r>
            <a:r>
              <a:rPr lang="ru-RU" sz="2000" dirty="0"/>
              <a:t> младшая группа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BAEDC59-2118-4C0D-ABE1-F80F837C6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phonoteka.org/uploads/posts/2021-03/1616635508_24-p-sneg-fon-24.jpg">
            <a:extLst>
              <a:ext uri="{FF2B5EF4-FFF2-40B4-BE49-F238E27FC236}">
                <a16:creationId xmlns:a16="http://schemas.microsoft.com/office/drawing/2014/main" xmlns="" id="{6D8AFA99-23B9-4B5A-8873-4F193C0C7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144" y="1760414"/>
            <a:ext cx="5587688" cy="349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F1AB30-5935-4106-83AB-17BDDB55BAA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7170" y="1026942"/>
            <a:ext cx="4320833" cy="576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87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3939AA-764D-4CDE-BACD-7540C550B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B0B581B8-00F9-4A99-B3A1-26E42F201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48" y="365125"/>
            <a:ext cx="4754881" cy="6339842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28E5E22-8C1B-44AA-86FC-CE3AE9AC782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1873" y="673687"/>
            <a:ext cx="4523460" cy="60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0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BF9067-4BC6-4F12-AEC8-A600DFD67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0" y="365125"/>
            <a:ext cx="8427720" cy="472738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DB7312-E22F-43FB-850A-03D91F276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4042" y="1825625"/>
            <a:ext cx="8019757" cy="435133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24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5429D9-4ADB-48B9-81DE-9C18E68EE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0602" y="751376"/>
            <a:ext cx="1253197" cy="9393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ED79B873-92F3-4A38-96EF-D9EC2D302F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4877" y="365125"/>
            <a:ext cx="4651617" cy="6202157"/>
          </a:xfr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7C58DCA-F212-4760-995E-1F248F6825E4}"/>
              </a:ext>
            </a:extLst>
          </p:cNvPr>
          <p:cNvSpPr/>
          <p:nvPr/>
        </p:nvSpPr>
        <p:spPr>
          <a:xfrm>
            <a:off x="347051" y="751376"/>
            <a:ext cx="75220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развивать познавательный интерес ребенка в процессе экспериментирования со снегом.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Задачи:</a:t>
            </a:r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1. Образовательные: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обучать детей навыкам экспериментирования со снегом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формировать представления детей о свойствах снега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активизировать словарь детей (горячая, теплая, холодный, липкий, белый).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2. Развивающая: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развивать речь детей посредством общения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развивать моторику рук детей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 развивать навыки взаимодействия со сверстниками в процессе совместной деятельности.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3. Воспитательная: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- воспитывать любознательность, активность.</a:t>
            </a:r>
            <a:endParaRPr lang="ru-RU" sz="16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4A7F10-15F5-4E96-81C5-8DCF3007C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3138" y="872197"/>
            <a:ext cx="310662" cy="8184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1563EA44-73CC-452E-8FB8-0BE18791E2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6267" y="158261"/>
            <a:ext cx="2870982" cy="6541477"/>
          </a:xfr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E3E02D4-EA69-4446-A785-D1DC241D4815}"/>
              </a:ext>
            </a:extLst>
          </p:cNvPr>
          <p:cNvSpPr/>
          <p:nvPr/>
        </p:nvSpPr>
        <p:spPr>
          <a:xfrm>
            <a:off x="154745" y="154745"/>
            <a:ext cx="430471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800" dirty="0"/>
              <a:t>Предварительная работа: </a:t>
            </a:r>
            <a:r>
              <a:rPr lang="ru-RU" dirty="0"/>
              <a:t>экспериментирование со снегом, чтение стихов о зиме и снеге, рассматривание иллюстраций о зиме, наблюдение за снегом на прогулке, разучивание пляски</a:t>
            </a:r>
          </a:p>
          <a:p>
            <a:endParaRPr lang="ru-RU" dirty="0"/>
          </a:p>
          <a:p>
            <a:r>
              <a:rPr lang="ru-RU" sz="2800" dirty="0"/>
              <a:t>Интеграция образовательных областей:  </a:t>
            </a:r>
            <a:r>
              <a:rPr lang="ru-RU" dirty="0"/>
              <a:t>социально-коммуникативное развитие, познавательное развитие, художественно – эстетическое развитие, речевое развитие</a:t>
            </a:r>
          </a:p>
          <a:p>
            <a:endParaRPr lang="ru-RU" sz="2800" dirty="0"/>
          </a:p>
          <a:p>
            <a:r>
              <a:rPr lang="ru-RU" sz="2800" dirty="0"/>
              <a:t>Вид деятельности:</a:t>
            </a:r>
            <a:r>
              <a:rPr lang="ru-RU" dirty="0"/>
              <a:t>  общение со взрослым, экспериментирование с веществами, игры со сверстниками под руководством взрослого.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42F581A-6BBA-4B55-BA5E-CC56F10380F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9458" y="4431324"/>
            <a:ext cx="4293732" cy="188521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B0FC2DD-A8B4-42A1-86AC-0D5B2E8AAA3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4471" y="822456"/>
            <a:ext cx="3723706" cy="247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3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32437F-E772-48A3-8236-7CFE2C87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Изучаем свойства снега. Какой он бывает?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9E333305-40CA-44D0-9346-2409511EC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4512" y="280391"/>
            <a:ext cx="2886838" cy="6577609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EFEA7E9-FA88-406E-98DC-05F1702DA86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650" y="1410297"/>
            <a:ext cx="3811934" cy="508257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5127337-0FF2-4A87-8F2D-C2C0136EE7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0135" y="1410296"/>
            <a:ext cx="3816828" cy="508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2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F360D0-1EB9-4C87-B70C-E4551ED1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4788C1F4-F0F6-4FF8-8F8E-99F24DEAEA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709625"/>
            <a:ext cx="4337437" cy="578325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E5E55F8-EC27-4E5E-92C6-CC6C2C5BD9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9894" y="685646"/>
            <a:ext cx="4373405" cy="583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25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CE1019-CF30-4068-818C-1D541694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9B6F1DDB-DBA1-456A-A21B-83683E2B6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98" y="105507"/>
            <a:ext cx="5064369" cy="6752493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35C63BD-C1F8-4A92-8266-318F57939C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9431" y="105509"/>
            <a:ext cx="5064369" cy="675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06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8E512A-5206-44AB-A712-1D2DF55A9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09" y="-140676"/>
            <a:ext cx="7119424" cy="858128"/>
          </a:xfrm>
        </p:spPr>
        <p:txBody>
          <a:bodyPr>
            <a:normAutofit/>
          </a:bodyPr>
          <a:lstStyle/>
          <a:p>
            <a:r>
              <a:rPr lang="ru-RU" dirty="0"/>
              <a:t>Эксперимент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0E41359E-8DC0-4D45-8B61-0454D321F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404" y="499540"/>
            <a:ext cx="4768845" cy="635846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37E2EB9-C381-4F7C-A76B-FC8255DCBC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49" y="499540"/>
            <a:ext cx="3263487" cy="743579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867ACC7-0470-4847-9F6C-929451D5F1F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0965" y="499540"/>
            <a:ext cx="3009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7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32845F-8C17-4759-9B41-F4BFB529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E2B38D05-B1D4-4996-A00A-3FD01F252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549" y="365125"/>
            <a:ext cx="3263503" cy="4351338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801C82F-4EE1-4A33-B571-B8A8951ABC6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8004" y="0"/>
            <a:ext cx="3009900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A7901AD-7C87-499C-9505-C2B463ECA11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1856" y="591478"/>
            <a:ext cx="4426048" cy="590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AE27F0-4BDB-4002-A519-6CF5EA684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A1A1BBB1-D762-4AD1-B7FF-5663C630CC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115" y="409514"/>
            <a:ext cx="4562520" cy="6083361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C03470B-BCA5-49BC-AA28-191B318CE2E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457" y="387319"/>
            <a:ext cx="4562521" cy="608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5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80</Words>
  <Application>Microsoft Office PowerPoint</Application>
  <PresentationFormat>Произвольный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Эксперименты со снегом II младшая группа</vt:lpstr>
      <vt:lpstr>Презентация PowerPoint</vt:lpstr>
      <vt:lpstr>Презентация PowerPoint</vt:lpstr>
      <vt:lpstr>Изучаем свойства снега. Какой он бывает?</vt:lpstr>
      <vt:lpstr>Презентация PowerPoint</vt:lpstr>
      <vt:lpstr>Презентация PowerPoint</vt:lpstr>
      <vt:lpstr>Эксперимент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Эксперименты со снегом II младшая группа</dc:title>
  <dc:creator>Пользователь</dc:creator>
  <cp:lastModifiedBy>Рад</cp:lastModifiedBy>
  <cp:revision>8</cp:revision>
  <dcterms:created xsi:type="dcterms:W3CDTF">2022-01-13T09:20:18Z</dcterms:created>
  <dcterms:modified xsi:type="dcterms:W3CDTF">2022-01-14T08:24:57Z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627278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