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87" d="100"/>
          <a:sy n="87" d="100"/>
        </p:scale>
        <p:origin x="3648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м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015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75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м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57392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073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м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973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м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6071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Рад</cp:lastModifiedBy>
  <cp:revision>2</cp:revision>
  <dcterms:created xsi:type="dcterms:W3CDTF">2018-06-17T09:36:24Z</dcterms:created>
  <dcterms:modified xsi:type="dcterms:W3CDTF">2022-11-22T09:07:05Z</dcterms:modified>
</cp:coreProperties>
</file>